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62" r:id="rId4"/>
    <p:sldId id="258" r:id="rId5"/>
    <p:sldId id="259" r:id="rId6"/>
    <p:sldId id="260" r:id="rId7"/>
    <p:sldId id="279" r:id="rId8"/>
    <p:sldId id="261" r:id="rId9"/>
    <p:sldId id="263" r:id="rId10"/>
    <p:sldId id="264" r:id="rId11"/>
    <p:sldId id="265" r:id="rId12"/>
    <p:sldId id="266" r:id="rId13"/>
    <p:sldId id="267" r:id="rId14"/>
    <p:sldId id="268" r:id="rId15"/>
    <p:sldId id="269" r:id="rId16"/>
    <p:sldId id="270" r:id="rId17"/>
    <p:sldId id="271" r:id="rId18"/>
    <p:sldId id="272" r:id="rId19"/>
    <p:sldId id="281" r:id="rId20"/>
    <p:sldId id="274" r:id="rId21"/>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9BFA"/>
    <a:srgbClr val="00A818"/>
    <a:srgbClr val="7603CD"/>
    <a:srgbClr val="7003C1"/>
    <a:srgbClr val="7C03D7"/>
    <a:srgbClr val="4900DA"/>
    <a:srgbClr val="CC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986" autoAdjust="0"/>
    <p:restoredTop sz="58531" autoAdjust="0"/>
  </p:normalViewPr>
  <p:slideViewPr>
    <p:cSldViewPr snapToGrid="0">
      <p:cViewPr varScale="1">
        <p:scale>
          <a:sx n="42" d="100"/>
          <a:sy n="42" d="100"/>
        </p:scale>
        <p:origin x="2130"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3" d="100"/>
          <a:sy n="63" d="100"/>
        </p:scale>
        <p:origin x="3134" y="8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963049-DCDC-414B-B1EB-6C77465AD64F}" type="datetimeFigureOut">
              <a:rPr lang="tr-TR" smtClean="0"/>
              <a:t>27.03.2023</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E7217D-9B2E-425B-A802-2A36E3A4813D}" type="slidenum">
              <a:rPr lang="tr-TR" smtClean="0"/>
              <a:t>‹#›</a:t>
            </a:fld>
            <a:endParaRPr lang="tr-TR"/>
          </a:p>
        </p:txBody>
      </p:sp>
    </p:spTree>
    <p:extLst>
      <p:ext uri="{BB962C8B-B14F-4D97-AF65-F5344CB8AC3E}">
        <p14:creationId xmlns:p14="http://schemas.microsoft.com/office/powerpoint/2010/main" val="22026866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7CE7217D-9B2E-425B-A802-2A36E3A4813D}" type="slidenum">
              <a:rPr lang="tr-TR" smtClean="0"/>
              <a:t>1</a:t>
            </a:fld>
            <a:endParaRPr lang="tr-TR"/>
          </a:p>
        </p:txBody>
      </p:sp>
    </p:spTree>
    <p:extLst>
      <p:ext uri="{BB962C8B-B14F-4D97-AF65-F5344CB8AC3E}">
        <p14:creationId xmlns:p14="http://schemas.microsoft.com/office/powerpoint/2010/main" val="797572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Line</a:t>
            </a:r>
            <a:r>
              <a:rPr lang="tr-TR" dirty="0"/>
              <a:t> </a:t>
            </a:r>
            <a:r>
              <a:rPr lang="tr-TR" dirty="0" err="1"/>
              <a:t>chart</a:t>
            </a:r>
            <a:r>
              <a:rPr lang="tr-TR" dirty="0"/>
              <a:t> olarak ta yapabiliriz.</a:t>
            </a:r>
            <a:endParaRPr lang="en-US" dirty="0"/>
          </a:p>
        </p:txBody>
      </p:sp>
      <p:sp>
        <p:nvSpPr>
          <p:cNvPr id="4" name="Slayt Numarası Yer Tutucusu 3"/>
          <p:cNvSpPr>
            <a:spLocks noGrp="1"/>
          </p:cNvSpPr>
          <p:nvPr>
            <p:ph type="sldNum" sz="quarter" idx="10"/>
          </p:nvPr>
        </p:nvSpPr>
        <p:spPr/>
        <p:txBody>
          <a:bodyPr/>
          <a:lstStyle/>
          <a:p>
            <a:fld id="{7CE7217D-9B2E-425B-A802-2A36E3A4813D}" type="slidenum">
              <a:rPr lang="tr-TR" smtClean="0"/>
              <a:t>14</a:t>
            </a:fld>
            <a:endParaRPr lang="tr-TR"/>
          </a:p>
        </p:txBody>
      </p:sp>
    </p:spTree>
    <p:extLst>
      <p:ext uri="{BB962C8B-B14F-4D97-AF65-F5344CB8AC3E}">
        <p14:creationId xmlns:p14="http://schemas.microsoft.com/office/powerpoint/2010/main" val="35481840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7CE7217D-9B2E-425B-A802-2A36E3A4813D}" type="slidenum">
              <a:rPr lang="tr-TR" smtClean="0"/>
              <a:t>19</a:t>
            </a:fld>
            <a:endParaRPr lang="tr-TR"/>
          </a:p>
        </p:txBody>
      </p:sp>
    </p:spTree>
    <p:extLst>
      <p:ext uri="{BB962C8B-B14F-4D97-AF65-F5344CB8AC3E}">
        <p14:creationId xmlns:p14="http://schemas.microsoft.com/office/powerpoint/2010/main" val="8366453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sz="1200" b="1" i="0" kern="1200" dirty="0" err="1">
                <a:solidFill>
                  <a:schemeClr val="tx1"/>
                </a:solidFill>
                <a:effectLst/>
                <a:latin typeface="+mn-lt"/>
                <a:ea typeface="+mn-ea"/>
                <a:cs typeface="+mn-cs"/>
              </a:rPr>
              <a:t>Excel’de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Dolar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işareti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kullanma</a:t>
            </a:r>
            <a:r>
              <a:rPr lang="en-US" sz="1200" b="0"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Excel’de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Sabitleme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yapma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gibi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ifadeler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bilinen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Excel’de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sabitleme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işlemi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formüllerinize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uygulanmış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hücre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başvurularında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Dolar</a:t>
            </a:r>
            <a:r>
              <a:rPr lang="en-US" sz="1200" b="0" i="0" kern="1200" dirty="0">
                <a:solidFill>
                  <a:schemeClr val="tx1"/>
                </a:solidFill>
                <a:effectLst/>
                <a:latin typeface="+mn-lt"/>
                <a:ea typeface="+mn-ea"/>
                <a:cs typeface="+mn-cs"/>
              </a:rPr>
              <a:t> ($) </a:t>
            </a:r>
            <a:r>
              <a:rPr lang="en-US" sz="1200" b="0" i="0" kern="1200" dirty="0" err="1">
                <a:solidFill>
                  <a:schemeClr val="tx1"/>
                </a:solidFill>
                <a:effectLst/>
                <a:latin typeface="+mn-lt"/>
                <a:ea typeface="+mn-ea"/>
                <a:cs typeface="+mn-cs"/>
              </a:rPr>
              <a:t>işaretini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görürsünüz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Excel’de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formülleri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sabitlemek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dolar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işareti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koymak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F4 </a:t>
            </a:r>
            <a:r>
              <a:rPr lang="en-US" sz="1200" b="0" i="0" kern="1200" dirty="0" err="1">
                <a:solidFill>
                  <a:schemeClr val="tx1"/>
                </a:solidFill>
                <a:effectLst/>
                <a:latin typeface="+mn-lt"/>
                <a:ea typeface="+mn-ea"/>
                <a:cs typeface="+mn-cs"/>
              </a:rPr>
              <a:t>tuşunu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kullanabilirsiniz</a:t>
            </a:r>
            <a:r>
              <a:rPr lang="en-US" sz="1200" b="0" i="0" kern="1200" dirty="0">
                <a:solidFill>
                  <a:schemeClr val="tx1"/>
                </a:solidFill>
                <a:effectLst/>
                <a:latin typeface="+mn-lt"/>
                <a:ea typeface="+mn-ea"/>
                <a:cs typeface="+mn-cs"/>
              </a:rPr>
              <a:t>. F4 </a:t>
            </a:r>
            <a:r>
              <a:rPr lang="en-US" sz="1200" b="0" i="0" kern="1200" dirty="0" err="1">
                <a:solidFill>
                  <a:schemeClr val="tx1"/>
                </a:solidFill>
                <a:effectLst/>
                <a:latin typeface="+mn-lt"/>
                <a:ea typeface="+mn-ea"/>
                <a:cs typeface="+mn-cs"/>
              </a:rPr>
              <a:t>tuşu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hızlı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şekilde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sabitleme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kullandığımız</a:t>
            </a:r>
            <a:r>
              <a:rPr lang="en-US" sz="1200" b="0" i="0" kern="1200" dirty="0">
                <a:solidFill>
                  <a:schemeClr val="tx1"/>
                </a:solidFill>
                <a:effectLst/>
                <a:latin typeface="+mn-lt"/>
                <a:ea typeface="+mn-ea"/>
                <a:cs typeface="+mn-cs"/>
              </a:rPr>
              <a:t> Excel </a:t>
            </a:r>
            <a:r>
              <a:rPr lang="en-US" sz="1200" b="0" i="0" kern="1200" dirty="0" err="1">
                <a:solidFill>
                  <a:schemeClr val="tx1"/>
                </a:solidFill>
                <a:effectLst/>
                <a:latin typeface="+mn-lt"/>
                <a:ea typeface="+mn-ea"/>
                <a:cs typeface="+mn-cs"/>
              </a:rPr>
              <a:t>kısayollarından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birisidir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oldukça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çok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kullanılır</a:t>
            </a:r>
            <a:r>
              <a:rPr lang="en-US" sz="1200" b="0" i="0" kern="1200" dirty="0">
                <a:solidFill>
                  <a:schemeClr val="tx1"/>
                </a:solidFill>
                <a:effectLst/>
                <a:latin typeface="+mn-lt"/>
                <a:ea typeface="+mn-ea"/>
                <a:cs typeface="+mn-cs"/>
              </a:rPr>
              <a:t>. </a:t>
            </a:r>
            <a:endParaRPr lang="tr-TR" sz="1200" b="0" i="0" kern="1200" dirty="0">
              <a:solidFill>
                <a:schemeClr val="tx1"/>
              </a:solidFill>
              <a:effectLst/>
              <a:latin typeface="+mn-lt"/>
              <a:ea typeface="+mn-ea"/>
              <a:cs typeface="+mn-cs"/>
            </a:endParaRPr>
          </a:p>
          <a:p>
            <a:endParaRPr lang="tr-TR"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Genellikle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aşağı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doğru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kaydırılan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formüllerde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sabit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kalması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istenen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değerin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kilitlenmesi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uygulanır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Başında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dolar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işareti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hücre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başka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hücrelere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kopyalansa</a:t>
            </a:r>
            <a:r>
              <a:rPr lang="en-US" sz="1200" b="0" i="0" kern="1200" dirty="0">
                <a:solidFill>
                  <a:schemeClr val="tx1"/>
                </a:solidFill>
                <a:effectLst/>
                <a:latin typeface="+mn-lt"/>
                <a:ea typeface="+mn-ea"/>
                <a:cs typeface="+mn-cs"/>
              </a:rPr>
              <a:t> bile </a:t>
            </a:r>
            <a:r>
              <a:rPr lang="en-US" sz="1200" b="0" i="0" kern="1200" dirty="0" err="1">
                <a:solidFill>
                  <a:schemeClr val="tx1"/>
                </a:solidFill>
                <a:effectLst/>
                <a:latin typeface="+mn-lt"/>
                <a:ea typeface="+mn-ea"/>
                <a:cs typeface="+mn-cs"/>
              </a:rPr>
              <a:t>içerisindeki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değer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hep</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sabit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kalacaktır</a:t>
            </a:r>
            <a:r>
              <a:rPr lang="en-US" sz="1200" b="0" i="0" kern="1200" dirty="0">
                <a:solidFill>
                  <a:schemeClr val="tx1"/>
                </a:solidFill>
                <a:effectLst/>
                <a:latin typeface="+mn-lt"/>
                <a:ea typeface="+mn-ea"/>
                <a:cs typeface="+mn-cs"/>
              </a:rPr>
              <a:t>.</a:t>
            </a:r>
            <a:endParaRPr lang="en-US" dirty="0"/>
          </a:p>
        </p:txBody>
      </p:sp>
      <p:sp>
        <p:nvSpPr>
          <p:cNvPr id="4" name="Slayt Numarası Yer Tutucusu 3"/>
          <p:cNvSpPr>
            <a:spLocks noGrp="1"/>
          </p:cNvSpPr>
          <p:nvPr>
            <p:ph type="sldNum" sz="quarter" idx="10"/>
          </p:nvPr>
        </p:nvSpPr>
        <p:spPr/>
        <p:txBody>
          <a:bodyPr/>
          <a:lstStyle/>
          <a:p>
            <a:fld id="{7CE7217D-9B2E-425B-A802-2A36E3A4813D}" type="slidenum">
              <a:rPr lang="tr-TR" smtClean="0"/>
              <a:t>20</a:t>
            </a:fld>
            <a:endParaRPr lang="tr-TR"/>
          </a:p>
        </p:txBody>
      </p:sp>
    </p:spTree>
    <p:extLst>
      <p:ext uri="{BB962C8B-B14F-4D97-AF65-F5344CB8AC3E}">
        <p14:creationId xmlns:p14="http://schemas.microsoft.com/office/powerpoint/2010/main" val="33767994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err="1"/>
              <a:t>Görsel</a:t>
            </a:r>
            <a:r>
              <a:rPr lang="en-US" dirty="0"/>
              <a:t> </a:t>
            </a:r>
            <a:r>
              <a:rPr lang="en-US" dirty="0" err="1"/>
              <a:t>olarak</a:t>
            </a:r>
            <a:r>
              <a:rPr lang="en-US" dirty="0"/>
              <a:t> </a:t>
            </a:r>
            <a:r>
              <a:rPr lang="en-US" dirty="0" err="1"/>
              <a:t>çekici</a:t>
            </a:r>
            <a:r>
              <a:rPr lang="en-US" dirty="0"/>
              <a:t> </a:t>
            </a:r>
            <a:r>
              <a:rPr lang="en-US" dirty="0" err="1"/>
              <a:t>ve</a:t>
            </a:r>
            <a:r>
              <a:rPr lang="en-US" dirty="0"/>
              <a:t> </a:t>
            </a:r>
            <a:r>
              <a:rPr lang="en-US" dirty="0" err="1"/>
              <a:t>iyi</a:t>
            </a:r>
            <a:r>
              <a:rPr lang="en-US" dirty="0"/>
              <a:t> </a:t>
            </a:r>
            <a:r>
              <a:rPr lang="en-US" dirty="0" err="1"/>
              <a:t>düzenlenmiş</a:t>
            </a:r>
            <a:r>
              <a:rPr lang="en-US" dirty="0"/>
              <a:t> </a:t>
            </a:r>
            <a:r>
              <a:rPr lang="en-US" dirty="0" err="1"/>
              <a:t>bir</a:t>
            </a:r>
            <a:r>
              <a:rPr lang="en-US" dirty="0"/>
              <a:t> </a:t>
            </a:r>
            <a:r>
              <a:rPr lang="en-US" dirty="0" err="1"/>
              <a:t>çizelge</a:t>
            </a:r>
            <a:r>
              <a:rPr lang="en-US" dirty="0"/>
              <a:t>, </a:t>
            </a:r>
            <a:r>
              <a:rPr lang="en-US" dirty="0" err="1"/>
              <a:t>görselleştirme</a:t>
            </a:r>
            <a:r>
              <a:rPr lang="en-US" dirty="0"/>
              <a:t> </a:t>
            </a:r>
            <a:r>
              <a:rPr lang="en-US" dirty="0" err="1"/>
              <a:t>söz</a:t>
            </a:r>
            <a:r>
              <a:rPr lang="en-US" dirty="0"/>
              <a:t> </a:t>
            </a:r>
            <a:r>
              <a:rPr lang="en-US" dirty="0" err="1"/>
              <a:t>konusu</a:t>
            </a:r>
            <a:r>
              <a:rPr lang="en-US" dirty="0"/>
              <a:t> </a:t>
            </a:r>
            <a:r>
              <a:rPr lang="en-US" dirty="0" err="1"/>
              <a:t>olduğunda</a:t>
            </a:r>
            <a:r>
              <a:rPr lang="en-US" dirty="0"/>
              <a:t> her </a:t>
            </a:r>
            <a:r>
              <a:rPr lang="en-US" dirty="0" err="1"/>
              <a:t>projenin</a:t>
            </a:r>
            <a:r>
              <a:rPr lang="en-US" dirty="0"/>
              <a:t> </a:t>
            </a:r>
            <a:r>
              <a:rPr lang="en-US" dirty="0" err="1"/>
              <a:t>merkezinde</a:t>
            </a:r>
            <a:r>
              <a:rPr lang="en-US" dirty="0"/>
              <a:t> </a:t>
            </a:r>
            <a:r>
              <a:rPr lang="en-US" dirty="0" err="1"/>
              <a:t>yer</a:t>
            </a:r>
            <a:r>
              <a:rPr lang="en-US" dirty="0"/>
              <a:t> </a:t>
            </a:r>
            <a:r>
              <a:rPr lang="en-US" dirty="0" err="1"/>
              <a:t>alır.Neyse</a:t>
            </a:r>
            <a:r>
              <a:rPr lang="en-US" dirty="0"/>
              <a:t> </a:t>
            </a:r>
            <a:r>
              <a:rPr lang="en-US" dirty="0" err="1"/>
              <a:t>ki</a:t>
            </a:r>
            <a:r>
              <a:rPr lang="en-US" dirty="0"/>
              <a:t> Google E-</a:t>
            </a:r>
            <a:r>
              <a:rPr lang="en-US" dirty="0" err="1"/>
              <a:t>Tablolar'da</a:t>
            </a:r>
            <a:r>
              <a:rPr lang="en-US" dirty="0"/>
              <a:t> </a:t>
            </a:r>
            <a:r>
              <a:rPr lang="en-US" dirty="0" err="1"/>
              <a:t>çizelgeler</a:t>
            </a:r>
            <a:r>
              <a:rPr lang="en-US" dirty="0"/>
              <a:t> </a:t>
            </a:r>
            <a:r>
              <a:rPr lang="en-US" dirty="0" err="1"/>
              <a:t>oluşturmak</a:t>
            </a:r>
            <a:r>
              <a:rPr lang="en-US" dirty="0"/>
              <a:t> </a:t>
            </a:r>
            <a:r>
              <a:rPr lang="en-US" dirty="0" err="1"/>
              <a:t>kolaydır</a:t>
            </a:r>
            <a:r>
              <a:rPr lang="en-US" dirty="0"/>
              <a:t> </a:t>
            </a:r>
            <a:r>
              <a:rPr lang="en-US" dirty="0" err="1"/>
              <a:t>ve</a:t>
            </a:r>
            <a:r>
              <a:rPr lang="en-US" dirty="0"/>
              <a:t> Google E-</a:t>
            </a:r>
            <a:r>
              <a:rPr lang="en-US" dirty="0" err="1"/>
              <a:t>Tablolar</a:t>
            </a:r>
            <a:r>
              <a:rPr lang="en-US" dirty="0"/>
              <a:t> </a:t>
            </a:r>
            <a:r>
              <a:rPr lang="en-US" dirty="0" err="1"/>
              <a:t>dosyanızda</a:t>
            </a:r>
            <a:r>
              <a:rPr lang="en-US" dirty="0"/>
              <a:t> </a:t>
            </a:r>
            <a:r>
              <a:rPr lang="en-US" dirty="0" err="1"/>
              <a:t>zaten</a:t>
            </a:r>
            <a:r>
              <a:rPr lang="en-US" dirty="0"/>
              <a:t> </a:t>
            </a:r>
            <a:r>
              <a:rPr lang="en-US" dirty="0" err="1"/>
              <a:t>depolanmış</a:t>
            </a:r>
            <a:r>
              <a:rPr lang="en-US" dirty="0"/>
              <a:t> </a:t>
            </a:r>
            <a:r>
              <a:rPr lang="en-US" dirty="0" err="1"/>
              <a:t>olan</a:t>
            </a:r>
            <a:r>
              <a:rPr lang="en-US" dirty="0"/>
              <a:t> </a:t>
            </a:r>
            <a:r>
              <a:rPr lang="en-US" dirty="0" err="1"/>
              <a:t>verileri</a:t>
            </a:r>
            <a:r>
              <a:rPr lang="en-US" dirty="0"/>
              <a:t> </a:t>
            </a:r>
            <a:r>
              <a:rPr lang="en-US" dirty="0" err="1"/>
              <a:t>görsel</a:t>
            </a:r>
            <a:r>
              <a:rPr lang="en-US" dirty="0"/>
              <a:t> </a:t>
            </a:r>
            <a:r>
              <a:rPr lang="en-US" dirty="0" err="1"/>
              <a:t>olarak</a:t>
            </a:r>
            <a:r>
              <a:rPr lang="en-US" dirty="0"/>
              <a:t> </a:t>
            </a:r>
            <a:r>
              <a:rPr lang="en-US" dirty="0" err="1"/>
              <a:t>görüntüleyen</a:t>
            </a:r>
            <a:r>
              <a:rPr lang="en-US" dirty="0"/>
              <a:t> </a:t>
            </a:r>
            <a:r>
              <a:rPr lang="en-US" dirty="0" err="1"/>
              <a:t>güzel</a:t>
            </a:r>
            <a:r>
              <a:rPr lang="en-US" dirty="0"/>
              <a:t> </a:t>
            </a:r>
            <a:r>
              <a:rPr lang="en-US" dirty="0" err="1"/>
              <a:t>grafikler</a:t>
            </a:r>
            <a:r>
              <a:rPr lang="en-US" dirty="0"/>
              <a:t> </a:t>
            </a:r>
            <a:r>
              <a:rPr lang="en-US" dirty="0" err="1"/>
              <a:t>oluşturacaksınız</a:t>
            </a:r>
            <a:r>
              <a:rPr lang="en-US" dirty="0"/>
              <a:t>. Google E-</a:t>
            </a:r>
            <a:r>
              <a:rPr lang="en-US" dirty="0" err="1"/>
              <a:t>Tablolar</a:t>
            </a:r>
            <a:r>
              <a:rPr lang="en-US" dirty="0"/>
              <a:t> </a:t>
            </a:r>
            <a:r>
              <a:rPr lang="en-US" dirty="0" err="1"/>
              <a:t>Grafikleri</a:t>
            </a:r>
            <a:r>
              <a:rPr lang="en-US" dirty="0"/>
              <a:t>, </a:t>
            </a:r>
            <a:r>
              <a:rPr lang="en-US" dirty="0" err="1"/>
              <a:t>basit</a:t>
            </a:r>
            <a:r>
              <a:rPr lang="en-US" dirty="0"/>
              <a:t> </a:t>
            </a:r>
            <a:r>
              <a:rPr lang="en-US" dirty="0" err="1"/>
              <a:t>çubuk</a:t>
            </a:r>
            <a:r>
              <a:rPr lang="en-US" dirty="0"/>
              <a:t> </a:t>
            </a:r>
            <a:r>
              <a:rPr lang="en-US" dirty="0" err="1"/>
              <a:t>ve</a:t>
            </a:r>
            <a:r>
              <a:rPr lang="en-US" dirty="0"/>
              <a:t> pasta </a:t>
            </a:r>
            <a:r>
              <a:rPr lang="en-US" dirty="0" err="1"/>
              <a:t>grafiklerden</a:t>
            </a:r>
            <a:r>
              <a:rPr lang="en-US" dirty="0"/>
              <a:t> </a:t>
            </a:r>
            <a:r>
              <a:rPr lang="en-US" dirty="0" err="1"/>
              <a:t>daha</a:t>
            </a:r>
            <a:r>
              <a:rPr lang="en-US" dirty="0"/>
              <a:t> </a:t>
            </a:r>
            <a:r>
              <a:rPr lang="en-US" dirty="0" err="1"/>
              <a:t>karmaşık</a:t>
            </a:r>
            <a:r>
              <a:rPr lang="en-US" dirty="0"/>
              <a:t> radar, </a:t>
            </a:r>
            <a:r>
              <a:rPr lang="en-US" dirty="0" err="1"/>
              <a:t>ağaç</a:t>
            </a:r>
            <a:r>
              <a:rPr lang="en-US" dirty="0"/>
              <a:t> </a:t>
            </a:r>
            <a:r>
              <a:rPr lang="en-US" dirty="0" err="1"/>
              <a:t>haritası</a:t>
            </a:r>
            <a:r>
              <a:rPr lang="en-US" dirty="0"/>
              <a:t> </a:t>
            </a:r>
            <a:r>
              <a:rPr lang="en-US" dirty="0" err="1"/>
              <a:t>ve</a:t>
            </a:r>
            <a:r>
              <a:rPr lang="en-US" dirty="0"/>
              <a:t> </a:t>
            </a:r>
            <a:r>
              <a:rPr lang="en-US" dirty="0" err="1"/>
              <a:t>coğrafi</a:t>
            </a:r>
            <a:r>
              <a:rPr lang="en-US" dirty="0"/>
              <a:t> (Google </a:t>
            </a:r>
            <a:r>
              <a:rPr lang="en-US" dirty="0" err="1"/>
              <a:t>Haritalar</a:t>
            </a:r>
            <a:r>
              <a:rPr lang="en-US" dirty="0"/>
              <a:t> </a:t>
            </a:r>
            <a:r>
              <a:rPr lang="en-US" dirty="0" err="1"/>
              <a:t>kullanılarak</a:t>
            </a:r>
            <a:r>
              <a:rPr lang="en-US" dirty="0"/>
              <a:t>) </a:t>
            </a:r>
            <a:r>
              <a:rPr lang="en-US" dirty="0" err="1"/>
              <a:t>grafiklere</a:t>
            </a:r>
            <a:r>
              <a:rPr lang="en-US" dirty="0"/>
              <a:t> </a:t>
            </a:r>
            <a:r>
              <a:rPr lang="en-US" dirty="0" err="1"/>
              <a:t>kadar</a:t>
            </a:r>
            <a:r>
              <a:rPr lang="en-US" dirty="0"/>
              <a:t> </a:t>
            </a:r>
            <a:r>
              <a:rPr lang="en-US" dirty="0" err="1"/>
              <a:t>çok</a:t>
            </a:r>
            <a:r>
              <a:rPr lang="en-US" dirty="0"/>
              <a:t> </a:t>
            </a:r>
            <a:r>
              <a:rPr lang="en-US" dirty="0" err="1"/>
              <a:t>sayıda</a:t>
            </a:r>
            <a:r>
              <a:rPr lang="en-US" dirty="0"/>
              <a:t> </a:t>
            </a:r>
            <a:r>
              <a:rPr lang="en-US" dirty="0" err="1"/>
              <a:t>grafik</a:t>
            </a:r>
            <a:r>
              <a:rPr lang="en-US" dirty="0"/>
              <a:t> </a:t>
            </a:r>
            <a:r>
              <a:rPr lang="en-US" dirty="0" err="1"/>
              <a:t>türü</a:t>
            </a:r>
            <a:r>
              <a:rPr lang="en-US" dirty="0"/>
              <a:t> </a:t>
            </a:r>
            <a:r>
              <a:rPr lang="en-US" dirty="0" err="1"/>
              <a:t>içerir</a:t>
            </a:r>
            <a:r>
              <a:rPr lang="en-US" dirty="0"/>
              <a:t>.</a:t>
            </a:r>
          </a:p>
        </p:txBody>
      </p:sp>
      <p:sp>
        <p:nvSpPr>
          <p:cNvPr id="4" name="Slayt Numarası Yer Tutucusu 3"/>
          <p:cNvSpPr>
            <a:spLocks noGrp="1"/>
          </p:cNvSpPr>
          <p:nvPr>
            <p:ph type="sldNum" sz="quarter" idx="10"/>
          </p:nvPr>
        </p:nvSpPr>
        <p:spPr/>
        <p:txBody>
          <a:bodyPr/>
          <a:lstStyle/>
          <a:p>
            <a:fld id="{7CE7217D-9B2E-425B-A802-2A36E3A4813D}" type="slidenum">
              <a:rPr lang="tr-TR" smtClean="0"/>
              <a:t>2</a:t>
            </a:fld>
            <a:endParaRPr lang="tr-TR"/>
          </a:p>
        </p:txBody>
      </p:sp>
    </p:spTree>
    <p:extLst>
      <p:ext uri="{BB962C8B-B14F-4D97-AF65-F5344CB8AC3E}">
        <p14:creationId xmlns:p14="http://schemas.microsoft.com/office/powerpoint/2010/main" val="2022580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Insert</a:t>
            </a:r>
            <a:r>
              <a:rPr lang="tr-TR" baseline="0" dirty="0"/>
              <a:t> sekmesinin altında ki CHART </a:t>
            </a:r>
            <a:r>
              <a:rPr lang="tr-TR" baseline="0" dirty="0" err="1"/>
              <a:t>bütonuna</a:t>
            </a:r>
            <a:r>
              <a:rPr lang="tr-TR" baseline="0" dirty="0"/>
              <a:t> basarak ulaşabilirsiniz.</a:t>
            </a:r>
            <a:endParaRPr lang="en-US" dirty="0"/>
          </a:p>
        </p:txBody>
      </p:sp>
      <p:sp>
        <p:nvSpPr>
          <p:cNvPr id="4" name="Slayt Numarası Yer Tutucusu 3"/>
          <p:cNvSpPr>
            <a:spLocks noGrp="1"/>
          </p:cNvSpPr>
          <p:nvPr>
            <p:ph type="sldNum" sz="quarter" idx="10"/>
          </p:nvPr>
        </p:nvSpPr>
        <p:spPr/>
        <p:txBody>
          <a:bodyPr/>
          <a:lstStyle/>
          <a:p>
            <a:fld id="{7CE7217D-9B2E-425B-A802-2A36E3A4813D}" type="slidenum">
              <a:rPr lang="tr-TR" smtClean="0"/>
              <a:t>4</a:t>
            </a:fld>
            <a:endParaRPr lang="tr-TR"/>
          </a:p>
        </p:txBody>
      </p:sp>
    </p:spTree>
    <p:extLst>
      <p:ext uri="{BB962C8B-B14F-4D97-AF65-F5344CB8AC3E}">
        <p14:creationId xmlns:p14="http://schemas.microsoft.com/office/powerpoint/2010/main" val="1613677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a:t>Ya da üst taraft</a:t>
            </a:r>
            <a:r>
              <a:rPr lang="tr-TR" baseline="0" dirty="0"/>
              <a:t>a toplama işaretinin yanında yer alan </a:t>
            </a:r>
            <a:r>
              <a:rPr lang="tr-TR" baseline="0" dirty="0" err="1"/>
              <a:t>büton</a:t>
            </a:r>
            <a:r>
              <a:rPr lang="tr-TR" baseline="0" dirty="0"/>
              <a:t> ile de ulaşabilirsiniz.</a:t>
            </a:r>
            <a:endParaRPr lang="en-US" dirty="0"/>
          </a:p>
        </p:txBody>
      </p:sp>
      <p:sp>
        <p:nvSpPr>
          <p:cNvPr id="4" name="Slayt Numarası Yer Tutucusu 3"/>
          <p:cNvSpPr>
            <a:spLocks noGrp="1"/>
          </p:cNvSpPr>
          <p:nvPr>
            <p:ph type="sldNum" sz="quarter" idx="10"/>
          </p:nvPr>
        </p:nvSpPr>
        <p:spPr/>
        <p:txBody>
          <a:bodyPr/>
          <a:lstStyle/>
          <a:p>
            <a:fld id="{7CE7217D-9B2E-425B-A802-2A36E3A4813D}" type="slidenum">
              <a:rPr lang="tr-TR" smtClean="0"/>
              <a:t>5</a:t>
            </a:fld>
            <a:endParaRPr lang="tr-TR"/>
          </a:p>
        </p:txBody>
      </p:sp>
    </p:spTree>
    <p:extLst>
      <p:ext uri="{BB962C8B-B14F-4D97-AF65-F5344CB8AC3E}">
        <p14:creationId xmlns:p14="http://schemas.microsoft.com/office/powerpoint/2010/main" val="2099928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b="1" dirty="0" err="1"/>
              <a:t>Pie</a:t>
            </a:r>
            <a:r>
              <a:rPr lang="tr-TR" b="1" dirty="0"/>
              <a:t> </a:t>
            </a:r>
            <a:r>
              <a:rPr lang="tr-TR" b="1" dirty="0" err="1"/>
              <a:t>Charts</a:t>
            </a:r>
            <a:r>
              <a:rPr lang="tr-TR" b="1" dirty="0"/>
              <a:t> </a:t>
            </a:r>
            <a:r>
              <a:rPr lang="en-US" b="1" dirty="0" err="1"/>
              <a:t>Grafikler</a:t>
            </a:r>
            <a:r>
              <a:rPr lang="en-US" b="1" dirty="0"/>
              <a:t> </a:t>
            </a:r>
            <a:r>
              <a:rPr lang="en-US" dirty="0" err="1"/>
              <a:t>belki</a:t>
            </a:r>
            <a:r>
              <a:rPr lang="en-US" dirty="0"/>
              <a:t> de </a:t>
            </a:r>
            <a:r>
              <a:rPr lang="en-US" dirty="0" err="1"/>
              <a:t>en</a:t>
            </a:r>
            <a:r>
              <a:rPr lang="en-US" dirty="0"/>
              <a:t> </a:t>
            </a:r>
            <a:r>
              <a:rPr lang="en-US" dirty="0" err="1"/>
              <a:t>sık</a:t>
            </a:r>
            <a:r>
              <a:rPr lang="en-US" dirty="0"/>
              <a:t> </a:t>
            </a:r>
            <a:r>
              <a:rPr lang="en-US" dirty="0" err="1"/>
              <a:t>kullanılan</a:t>
            </a:r>
            <a:r>
              <a:rPr lang="en-US" dirty="0"/>
              <a:t> </a:t>
            </a:r>
            <a:r>
              <a:rPr lang="en-US" dirty="0" err="1"/>
              <a:t>grafiklerdir</a:t>
            </a:r>
            <a:r>
              <a:rPr lang="en-US" dirty="0"/>
              <a:t>. </a:t>
            </a:r>
            <a:r>
              <a:rPr lang="en-US" dirty="0" err="1"/>
              <a:t>Çoğu</a:t>
            </a:r>
            <a:r>
              <a:rPr lang="en-US" dirty="0"/>
              <a:t> </a:t>
            </a:r>
            <a:r>
              <a:rPr lang="en-US" dirty="0" err="1"/>
              <a:t>insan</a:t>
            </a:r>
            <a:r>
              <a:rPr lang="en-US" dirty="0"/>
              <a:t> pasta </a:t>
            </a:r>
            <a:r>
              <a:rPr lang="en-US" dirty="0" err="1"/>
              <a:t>grafiğine</a:t>
            </a:r>
            <a:r>
              <a:rPr lang="en-US" dirty="0"/>
              <a:t> </a:t>
            </a:r>
            <a:r>
              <a:rPr lang="en-US" dirty="0" err="1"/>
              <a:t>çok</a:t>
            </a:r>
            <a:r>
              <a:rPr lang="en-US" dirty="0"/>
              <a:t> </a:t>
            </a:r>
            <a:r>
              <a:rPr lang="en-US" dirty="0" err="1"/>
              <a:t>aşinadır</a:t>
            </a:r>
            <a:r>
              <a:rPr lang="en-US" dirty="0"/>
              <a:t> </a:t>
            </a:r>
            <a:r>
              <a:rPr lang="en-US" dirty="0" err="1"/>
              <a:t>ve</a:t>
            </a:r>
            <a:r>
              <a:rPr lang="en-US" dirty="0"/>
              <a:t> </a:t>
            </a:r>
            <a:r>
              <a:rPr lang="en-US" dirty="0" err="1"/>
              <a:t>basit</a:t>
            </a:r>
            <a:r>
              <a:rPr lang="en-US" dirty="0"/>
              <a:t> </a:t>
            </a:r>
            <a:r>
              <a:rPr lang="en-US" dirty="0" err="1"/>
              <a:t>verileri</a:t>
            </a:r>
            <a:r>
              <a:rPr lang="en-US" dirty="0"/>
              <a:t> </a:t>
            </a:r>
            <a:r>
              <a:rPr lang="en-US" dirty="0" err="1"/>
              <a:t>görselleştirme</a:t>
            </a:r>
            <a:r>
              <a:rPr lang="en-US" dirty="0"/>
              <a:t> </a:t>
            </a:r>
            <a:r>
              <a:rPr lang="en-US" dirty="0" err="1"/>
              <a:t>konusunda</a:t>
            </a:r>
            <a:r>
              <a:rPr lang="en-US" dirty="0"/>
              <a:t> </a:t>
            </a:r>
            <a:r>
              <a:rPr lang="en-US" dirty="0" err="1"/>
              <a:t>harika</a:t>
            </a:r>
            <a:r>
              <a:rPr lang="en-US" dirty="0"/>
              <a:t> </a:t>
            </a:r>
            <a:r>
              <a:rPr lang="en-US" dirty="0" err="1"/>
              <a:t>bir</a:t>
            </a:r>
            <a:r>
              <a:rPr lang="en-US" dirty="0"/>
              <a:t> </a:t>
            </a:r>
            <a:r>
              <a:rPr lang="en-US" dirty="0" err="1"/>
              <a:t>iş</a:t>
            </a:r>
            <a:r>
              <a:rPr lang="en-US" dirty="0"/>
              <a:t> </a:t>
            </a:r>
            <a:r>
              <a:rPr lang="en-US" dirty="0" err="1"/>
              <a:t>çıkarırlar</a:t>
            </a:r>
            <a:r>
              <a:rPr lang="en-US" dirty="0"/>
              <a:t>. </a:t>
            </a:r>
            <a:r>
              <a:rPr lang="en-US" dirty="0" err="1"/>
              <a:t>Tek</a:t>
            </a:r>
            <a:r>
              <a:rPr lang="en-US" dirty="0"/>
              <a:t> </a:t>
            </a:r>
            <a:r>
              <a:rPr lang="en-US" dirty="0" err="1"/>
              <a:t>bir</a:t>
            </a:r>
            <a:r>
              <a:rPr lang="en-US" dirty="0"/>
              <a:t> </a:t>
            </a:r>
            <a:r>
              <a:rPr lang="en-US" dirty="0" err="1"/>
              <a:t>kalemi</a:t>
            </a:r>
            <a:r>
              <a:rPr lang="en-US" dirty="0"/>
              <a:t> (</a:t>
            </a:r>
            <a:r>
              <a:rPr lang="en-US" dirty="0" err="1"/>
              <a:t>yani</a:t>
            </a:r>
            <a:r>
              <a:rPr lang="en-US" dirty="0"/>
              <a:t> </a:t>
            </a:r>
            <a:r>
              <a:rPr lang="en-US" dirty="0" err="1"/>
              <a:t>harcamaları</a:t>
            </a:r>
            <a:r>
              <a:rPr lang="en-US" dirty="0"/>
              <a:t>) </a:t>
            </a:r>
            <a:r>
              <a:rPr lang="en-US" dirty="0" err="1"/>
              <a:t>gösterdiği</a:t>
            </a:r>
            <a:r>
              <a:rPr lang="en-US" dirty="0"/>
              <a:t> </a:t>
            </a:r>
            <a:r>
              <a:rPr lang="en-US" dirty="0" err="1"/>
              <a:t>için</a:t>
            </a:r>
            <a:r>
              <a:rPr lang="en-US" dirty="0"/>
              <a:t> </a:t>
            </a:r>
            <a:r>
              <a:rPr lang="en-US" dirty="0" err="1"/>
              <a:t>bütçelemede</a:t>
            </a:r>
            <a:r>
              <a:rPr lang="en-US" dirty="0"/>
              <a:t> </a:t>
            </a:r>
            <a:r>
              <a:rPr lang="en-US" dirty="0" err="1"/>
              <a:t>yaygın</a:t>
            </a:r>
            <a:r>
              <a:rPr lang="en-US" dirty="0"/>
              <a:t> </a:t>
            </a:r>
            <a:r>
              <a:rPr lang="en-US" dirty="0" err="1"/>
              <a:t>olarak</a:t>
            </a:r>
            <a:r>
              <a:rPr lang="en-US" dirty="0"/>
              <a:t> </a:t>
            </a:r>
            <a:r>
              <a:rPr lang="en-US" dirty="0" err="1"/>
              <a:t>kullanılırlar</a:t>
            </a:r>
            <a:r>
              <a:rPr lang="en-US" dirty="0"/>
              <a:t>. Pasta </a:t>
            </a:r>
            <a:r>
              <a:rPr lang="en-US" dirty="0" err="1"/>
              <a:t>grafikler</a:t>
            </a:r>
            <a:r>
              <a:rPr lang="en-US" dirty="0"/>
              <a:t>, </a:t>
            </a:r>
            <a:r>
              <a:rPr lang="en-US" dirty="0" err="1"/>
              <a:t>verilere</a:t>
            </a:r>
            <a:r>
              <a:rPr lang="en-US" dirty="0"/>
              <a:t> </a:t>
            </a:r>
            <a:r>
              <a:rPr lang="en-US" dirty="0" err="1"/>
              <a:t>göre</a:t>
            </a:r>
            <a:r>
              <a:rPr lang="en-US" dirty="0"/>
              <a:t> </a:t>
            </a:r>
            <a:r>
              <a:rPr lang="en-US" dirty="0" err="1"/>
              <a:t>bölümlere</a:t>
            </a:r>
            <a:r>
              <a:rPr lang="en-US" dirty="0"/>
              <a:t> </a:t>
            </a:r>
            <a:r>
              <a:rPr lang="en-US" dirty="0" err="1"/>
              <a:t>ayrılmış</a:t>
            </a:r>
            <a:r>
              <a:rPr lang="en-US" dirty="0"/>
              <a:t> </a:t>
            </a:r>
            <a:r>
              <a:rPr lang="en-US" dirty="0" err="1"/>
              <a:t>bir</a:t>
            </a:r>
            <a:r>
              <a:rPr lang="en-US" dirty="0"/>
              <a:t> </a:t>
            </a:r>
            <a:r>
              <a:rPr lang="en-US" dirty="0" err="1"/>
              <a:t>daire</a:t>
            </a:r>
            <a:r>
              <a:rPr lang="en-US" dirty="0"/>
              <a:t>, disk </a:t>
            </a:r>
            <a:r>
              <a:rPr lang="en-US" dirty="0" err="1"/>
              <a:t>veya</a:t>
            </a:r>
            <a:r>
              <a:rPr lang="en-US" dirty="0"/>
              <a:t> </a:t>
            </a:r>
            <a:r>
              <a:rPr lang="en-US" dirty="0" err="1"/>
              <a:t>halka</a:t>
            </a:r>
            <a:r>
              <a:rPr lang="en-US" dirty="0"/>
              <a:t> </a:t>
            </a:r>
            <a:r>
              <a:rPr lang="en-US" dirty="0" err="1"/>
              <a:t>kullanır</a:t>
            </a:r>
            <a:r>
              <a:rPr lang="en-US" dirty="0"/>
              <a:t>.</a:t>
            </a:r>
            <a:endParaRPr lang="tr-TR" dirty="0"/>
          </a:p>
          <a:p>
            <a:endParaRPr lang="tr-TR"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Line and Area Charts</a:t>
            </a:r>
            <a:r>
              <a:rPr lang="tr-TR" sz="1200" b="1" i="0" kern="1200" dirty="0">
                <a:solidFill>
                  <a:schemeClr val="tx1"/>
                </a:solidFill>
                <a:effectLst/>
                <a:latin typeface="+mn-lt"/>
                <a:ea typeface="+mn-ea"/>
                <a:cs typeface="+mn-cs"/>
              </a:rPr>
              <a:t>:</a:t>
            </a:r>
            <a:r>
              <a:rPr lang="tr-TR" sz="1200" b="1" i="0" kern="1200" baseline="0" dirty="0">
                <a:solidFill>
                  <a:schemeClr val="tx1"/>
                </a:solidFill>
                <a:effectLst/>
                <a:latin typeface="+mn-lt"/>
                <a:ea typeface="+mn-ea"/>
                <a:cs typeface="+mn-cs"/>
              </a:rPr>
              <a:t> </a:t>
            </a:r>
            <a:r>
              <a:rPr lang="en-US" dirty="0" err="1"/>
              <a:t>Çizgi</a:t>
            </a:r>
            <a:r>
              <a:rPr lang="en-US" dirty="0"/>
              <a:t> </a:t>
            </a:r>
            <a:r>
              <a:rPr lang="en-US" dirty="0" err="1"/>
              <a:t>çizelgeleri</a:t>
            </a:r>
            <a:r>
              <a:rPr lang="en-US" dirty="0"/>
              <a:t> </a:t>
            </a:r>
            <a:r>
              <a:rPr lang="en-US" dirty="0" err="1"/>
              <a:t>ve</a:t>
            </a:r>
            <a:r>
              <a:rPr lang="en-US" dirty="0"/>
              <a:t> Alan </a:t>
            </a:r>
            <a:r>
              <a:rPr lang="en-US" dirty="0" err="1"/>
              <a:t>çizelgeleri</a:t>
            </a:r>
            <a:r>
              <a:rPr lang="en-US" dirty="0"/>
              <a:t> </a:t>
            </a:r>
            <a:r>
              <a:rPr lang="en-US" dirty="0" err="1"/>
              <a:t>birbirine</a:t>
            </a:r>
            <a:r>
              <a:rPr lang="en-US" dirty="0"/>
              <a:t> </a:t>
            </a:r>
            <a:r>
              <a:rPr lang="en-US" dirty="0" err="1"/>
              <a:t>çok</a:t>
            </a:r>
            <a:r>
              <a:rPr lang="en-US" dirty="0"/>
              <a:t> </a:t>
            </a:r>
            <a:r>
              <a:rPr lang="en-US" dirty="0" err="1"/>
              <a:t>benzer</a:t>
            </a:r>
            <a:r>
              <a:rPr lang="en-US" dirty="0"/>
              <a:t>. Her </a:t>
            </a:r>
            <a:r>
              <a:rPr lang="en-US" dirty="0" err="1"/>
              <a:t>ikisi</a:t>
            </a:r>
            <a:r>
              <a:rPr lang="en-US" dirty="0"/>
              <a:t> de </a:t>
            </a:r>
            <a:r>
              <a:rPr lang="en-US" dirty="0" err="1"/>
              <a:t>bir</a:t>
            </a:r>
            <a:r>
              <a:rPr lang="en-US" dirty="0"/>
              <a:t> </a:t>
            </a:r>
            <a:r>
              <a:rPr lang="en-US" dirty="0" err="1"/>
              <a:t>dönemi</a:t>
            </a:r>
            <a:r>
              <a:rPr lang="en-US" dirty="0"/>
              <a:t> (</a:t>
            </a:r>
            <a:r>
              <a:rPr lang="en-US" dirty="0" err="1"/>
              <a:t>yani</a:t>
            </a:r>
            <a:r>
              <a:rPr lang="en-US" dirty="0"/>
              <a:t> ay) </a:t>
            </a:r>
            <a:r>
              <a:rPr lang="en-US" dirty="0" err="1"/>
              <a:t>göstermek</a:t>
            </a:r>
            <a:r>
              <a:rPr lang="en-US" dirty="0"/>
              <a:t> </a:t>
            </a:r>
            <a:r>
              <a:rPr lang="en-US" dirty="0" err="1"/>
              <a:t>için</a:t>
            </a:r>
            <a:r>
              <a:rPr lang="en-US" dirty="0"/>
              <a:t> </a:t>
            </a:r>
            <a:r>
              <a:rPr lang="en-US" dirty="0" err="1"/>
              <a:t>bir</a:t>
            </a:r>
            <a:r>
              <a:rPr lang="en-US" dirty="0"/>
              <a:t> x </a:t>
            </a:r>
            <a:r>
              <a:rPr lang="en-US" dirty="0" err="1"/>
              <a:t>ekseni</a:t>
            </a:r>
            <a:r>
              <a:rPr lang="en-US" dirty="0"/>
              <a:t> </a:t>
            </a:r>
            <a:r>
              <a:rPr lang="en-US" dirty="0" err="1"/>
              <a:t>kullanır</a:t>
            </a:r>
            <a:r>
              <a:rPr lang="en-US" dirty="0"/>
              <a:t> </a:t>
            </a:r>
            <a:r>
              <a:rPr lang="en-US" dirty="0" err="1"/>
              <a:t>ve</a:t>
            </a:r>
            <a:r>
              <a:rPr lang="en-US" dirty="0"/>
              <a:t> y </a:t>
            </a:r>
            <a:r>
              <a:rPr lang="en-US" dirty="0" err="1"/>
              <a:t>ekseni</a:t>
            </a:r>
            <a:r>
              <a:rPr lang="en-US" dirty="0"/>
              <a:t> </a:t>
            </a:r>
            <a:r>
              <a:rPr lang="en-US" dirty="0" err="1"/>
              <a:t>görselleştirilen</a:t>
            </a:r>
            <a:r>
              <a:rPr lang="en-US" dirty="0"/>
              <a:t> </a:t>
            </a:r>
            <a:r>
              <a:rPr lang="en-US" dirty="0" err="1"/>
              <a:t>metriği</a:t>
            </a:r>
            <a:r>
              <a:rPr lang="en-US" dirty="0"/>
              <a:t> </a:t>
            </a:r>
            <a:r>
              <a:rPr lang="en-US" dirty="0" err="1"/>
              <a:t>gösterir</a:t>
            </a:r>
            <a:r>
              <a:rPr lang="en-US" dirty="0"/>
              <a:t>. </a:t>
            </a:r>
            <a:r>
              <a:rPr lang="en-US" dirty="0" err="1"/>
              <a:t>Aralarındaki</a:t>
            </a:r>
            <a:r>
              <a:rPr lang="en-US" dirty="0"/>
              <a:t> </a:t>
            </a:r>
            <a:r>
              <a:rPr lang="en-US" dirty="0" err="1"/>
              <a:t>tek</a:t>
            </a:r>
            <a:r>
              <a:rPr lang="en-US" dirty="0"/>
              <a:t> </a:t>
            </a:r>
            <a:r>
              <a:rPr lang="en-US" dirty="0" err="1"/>
              <a:t>fark</a:t>
            </a:r>
            <a:r>
              <a:rPr lang="en-US" dirty="0"/>
              <a:t> </a:t>
            </a:r>
            <a:r>
              <a:rPr lang="en-US" dirty="0" err="1"/>
              <a:t>biraz</a:t>
            </a:r>
            <a:r>
              <a:rPr lang="en-US" dirty="0"/>
              <a:t> </a:t>
            </a:r>
            <a:r>
              <a:rPr lang="en-US" dirty="0" err="1"/>
              <a:t>daha</a:t>
            </a:r>
            <a:r>
              <a:rPr lang="en-US" dirty="0"/>
              <a:t> </a:t>
            </a:r>
            <a:r>
              <a:rPr lang="en-US" dirty="0" err="1"/>
              <a:t>fazla</a:t>
            </a:r>
            <a:r>
              <a:rPr lang="en-US" dirty="0"/>
              <a:t> </a:t>
            </a:r>
            <a:r>
              <a:rPr lang="en-US" dirty="0" err="1"/>
              <a:t>renk</a:t>
            </a:r>
            <a:r>
              <a:rPr lang="en-US" dirty="0"/>
              <a:t>. </a:t>
            </a:r>
            <a:r>
              <a:rPr lang="en-US" dirty="0" err="1"/>
              <a:t>Çizgi</a:t>
            </a:r>
            <a:r>
              <a:rPr lang="en-US" dirty="0"/>
              <a:t> </a:t>
            </a:r>
            <a:r>
              <a:rPr lang="en-US" dirty="0" err="1"/>
              <a:t>grafik</a:t>
            </a:r>
            <a:r>
              <a:rPr lang="en-US" dirty="0"/>
              <a:t>, </a:t>
            </a:r>
            <a:r>
              <a:rPr lang="en-US" dirty="0" err="1"/>
              <a:t>üzerinde</a:t>
            </a:r>
            <a:r>
              <a:rPr lang="en-US" dirty="0"/>
              <a:t> </a:t>
            </a:r>
            <a:r>
              <a:rPr lang="en-US" dirty="0" err="1"/>
              <a:t>noktalar</a:t>
            </a:r>
            <a:r>
              <a:rPr lang="en-US" dirty="0"/>
              <a:t> </a:t>
            </a:r>
            <a:r>
              <a:rPr lang="en-US" dirty="0" err="1"/>
              <a:t>bulunan</a:t>
            </a:r>
            <a:r>
              <a:rPr lang="en-US" dirty="0"/>
              <a:t> </a:t>
            </a:r>
            <a:r>
              <a:rPr lang="en-US" dirty="0" err="1"/>
              <a:t>ve</a:t>
            </a:r>
            <a:r>
              <a:rPr lang="en-US" dirty="0"/>
              <a:t> </a:t>
            </a:r>
            <a:r>
              <a:rPr lang="en-US" dirty="0" err="1"/>
              <a:t>noktaları</a:t>
            </a:r>
            <a:r>
              <a:rPr lang="en-US" dirty="0"/>
              <a:t> </a:t>
            </a:r>
            <a:r>
              <a:rPr lang="en-US" dirty="0" err="1"/>
              <a:t>birleştiren</a:t>
            </a:r>
            <a:r>
              <a:rPr lang="en-US" dirty="0"/>
              <a:t> </a:t>
            </a:r>
            <a:r>
              <a:rPr lang="en-US" dirty="0" err="1"/>
              <a:t>çizgiler</a:t>
            </a:r>
            <a:r>
              <a:rPr lang="en-US" dirty="0"/>
              <a:t> </a:t>
            </a:r>
            <a:r>
              <a:rPr lang="en-US" dirty="0" err="1"/>
              <a:t>içeren</a:t>
            </a:r>
            <a:r>
              <a:rPr lang="en-US" dirty="0"/>
              <a:t> </a:t>
            </a:r>
            <a:r>
              <a:rPr lang="en-US" dirty="0" err="1"/>
              <a:t>dikdörtgen</a:t>
            </a:r>
            <a:r>
              <a:rPr lang="en-US" dirty="0"/>
              <a:t> </a:t>
            </a:r>
            <a:r>
              <a:rPr lang="en-US" dirty="0" err="1"/>
              <a:t>bir</a:t>
            </a:r>
            <a:r>
              <a:rPr lang="en-US" dirty="0"/>
              <a:t> </a:t>
            </a:r>
            <a:r>
              <a:rPr lang="en-US" dirty="0" err="1"/>
              <a:t>grafiktir</a:t>
            </a:r>
            <a:r>
              <a:rPr lang="en-US" dirty="0"/>
              <a:t>. </a:t>
            </a:r>
            <a:r>
              <a:rPr lang="en-US" dirty="0" err="1"/>
              <a:t>Oysa</a:t>
            </a:r>
            <a:r>
              <a:rPr lang="en-US" dirty="0"/>
              <a:t> Alan </a:t>
            </a:r>
            <a:r>
              <a:rPr lang="en-US" dirty="0" err="1"/>
              <a:t>için</a:t>
            </a:r>
            <a:r>
              <a:rPr lang="en-US" dirty="0"/>
              <a:t>, </a:t>
            </a:r>
            <a:r>
              <a:rPr lang="en-US" dirty="0" err="1"/>
              <a:t>çizginin</a:t>
            </a:r>
            <a:r>
              <a:rPr lang="en-US" dirty="0"/>
              <a:t> </a:t>
            </a:r>
            <a:r>
              <a:rPr lang="en-US" dirty="0" err="1"/>
              <a:t>altındaki</a:t>
            </a:r>
            <a:r>
              <a:rPr lang="en-US" dirty="0"/>
              <a:t> </a:t>
            </a:r>
            <a:r>
              <a:rPr lang="en-US" dirty="0" err="1"/>
              <a:t>boşluk</a:t>
            </a:r>
            <a:r>
              <a:rPr lang="en-US" dirty="0"/>
              <a:t> </a:t>
            </a:r>
            <a:r>
              <a:rPr lang="en-US" dirty="0" err="1"/>
              <a:t>gölgelenir</a:t>
            </a:r>
            <a:r>
              <a:rPr lang="en-US" dirty="0"/>
              <a:t>. Bu, </a:t>
            </a:r>
            <a:r>
              <a:rPr lang="en-US" dirty="0" err="1"/>
              <a:t>görselin</a:t>
            </a:r>
            <a:r>
              <a:rPr lang="en-US" dirty="0"/>
              <a:t> </a:t>
            </a:r>
            <a:r>
              <a:rPr lang="en-US" dirty="0" err="1"/>
              <a:t>tanımlanmasını</a:t>
            </a:r>
            <a:r>
              <a:rPr lang="en-US" dirty="0"/>
              <a:t> </a:t>
            </a:r>
            <a:r>
              <a:rPr lang="en-US" dirty="0" err="1"/>
              <a:t>çok</a:t>
            </a:r>
            <a:r>
              <a:rPr lang="en-US" dirty="0"/>
              <a:t> </a:t>
            </a:r>
            <a:r>
              <a:rPr lang="en-US" dirty="0" err="1"/>
              <a:t>daha</a:t>
            </a:r>
            <a:r>
              <a:rPr lang="en-US" dirty="0"/>
              <a:t> </a:t>
            </a:r>
            <a:r>
              <a:rPr lang="en-US" dirty="0" err="1"/>
              <a:t>hızlı</a:t>
            </a:r>
            <a:r>
              <a:rPr lang="en-US" dirty="0"/>
              <a:t> hale </a:t>
            </a:r>
            <a:r>
              <a:rPr lang="en-US" dirty="0" err="1"/>
              <a:t>getirebilir</a:t>
            </a:r>
            <a:r>
              <a:rPr lang="en-US" dirty="0"/>
              <a:t>. Her </a:t>
            </a:r>
            <a:r>
              <a:rPr lang="en-US" dirty="0" err="1"/>
              <a:t>iki</a:t>
            </a:r>
            <a:r>
              <a:rPr lang="en-US" dirty="0"/>
              <a:t> </a:t>
            </a:r>
            <a:r>
              <a:rPr lang="en-US" dirty="0" err="1"/>
              <a:t>grafik</a:t>
            </a:r>
            <a:r>
              <a:rPr lang="en-US" dirty="0"/>
              <a:t> de zaman </a:t>
            </a:r>
            <a:r>
              <a:rPr lang="en-US" dirty="0" err="1"/>
              <a:t>içinde</a:t>
            </a:r>
            <a:r>
              <a:rPr lang="en-US" dirty="0"/>
              <a:t> </a:t>
            </a:r>
            <a:r>
              <a:rPr lang="en-US" dirty="0" err="1"/>
              <a:t>çok</a:t>
            </a:r>
            <a:r>
              <a:rPr lang="en-US" dirty="0"/>
              <a:t> </a:t>
            </a:r>
            <a:r>
              <a:rPr lang="en-US" dirty="0" err="1"/>
              <a:t>sayıda</a:t>
            </a:r>
            <a:r>
              <a:rPr lang="en-US" dirty="0"/>
              <a:t> </a:t>
            </a:r>
            <a:r>
              <a:rPr lang="en-US" dirty="0" err="1"/>
              <a:t>metriğin</a:t>
            </a:r>
            <a:r>
              <a:rPr lang="en-US" dirty="0"/>
              <a:t> </a:t>
            </a:r>
            <a:r>
              <a:rPr lang="en-US" dirty="0" err="1"/>
              <a:t>değişimini</a:t>
            </a:r>
            <a:r>
              <a:rPr lang="en-US" dirty="0"/>
              <a:t> </a:t>
            </a:r>
            <a:r>
              <a:rPr lang="en-US" dirty="0" err="1"/>
              <a:t>görselleştirmek</a:t>
            </a:r>
            <a:r>
              <a:rPr lang="en-US" dirty="0"/>
              <a:t> </a:t>
            </a:r>
            <a:r>
              <a:rPr lang="en-US" dirty="0" err="1"/>
              <a:t>için</a:t>
            </a:r>
            <a:r>
              <a:rPr lang="en-US" dirty="0"/>
              <a:t> </a:t>
            </a:r>
            <a:r>
              <a:rPr lang="en-US" dirty="0" err="1"/>
              <a:t>kullanılabilir</a:t>
            </a:r>
            <a:r>
              <a:rPr lang="en-US" dirty="0"/>
              <a:t>.</a:t>
            </a:r>
            <a:endParaRPr lang="tr-TR"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tr-TR"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Column and Bar Charts</a:t>
            </a:r>
            <a:r>
              <a:rPr lang="tr-TR" sz="1200" b="1" i="0" kern="1200" dirty="0">
                <a:solidFill>
                  <a:schemeClr val="tx1"/>
                </a:solidFill>
                <a:effectLst/>
                <a:latin typeface="+mn-lt"/>
                <a:ea typeface="+mn-ea"/>
                <a:cs typeface="+mn-cs"/>
              </a:rPr>
              <a:t>: B</a:t>
            </a:r>
            <a:r>
              <a:rPr lang="tr-TR" sz="1200" b="0" i="0" kern="1200" dirty="0">
                <a:solidFill>
                  <a:schemeClr val="tx1"/>
                </a:solidFill>
                <a:effectLst/>
                <a:latin typeface="+mn-lt"/>
                <a:ea typeface="+mn-ea"/>
                <a:cs typeface="+mn-cs"/>
              </a:rPr>
              <a:t>u grafikler, genel düzende Çizgi ve Alan grafiklerine benzer, ancak çizgilerle birbirine bağlanan noktalar yerine sütunlarınız veya çubuklarınız olacaktır. Bunlar birbirine bağlı olmayacak, böylece her bir dönem (yani hafta) için birden fazla metriği yan yana karşılaştırmanıza izin verecektir.</a:t>
            </a:r>
          </a:p>
          <a:p>
            <a:pPr marL="0" marR="0" lvl="0" indent="0" algn="l" defTabSz="914400" rtl="0" eaLnBrk="1" fontAlgn="auto" latinLnBrk="0" hangingPunct="1">
              <a:lnSpc>
                <a:spcPct val="100000"/>
              </a:lnSpc>
              <a:spcBef>
                <a:spcPts val="0"/>
              </a:spcBef>
              <a:spcAft>
                <a:spcPts val="0"/>
              </a:spcAft>
              <a:buClrTx/>
              <a:buSzTx/>
              <a:buFontTx/>
              <a:buNone/>
              <a:tabLst/>
              <a:defRPr/>
            </a:pPr>
            <a:endParaRPr lang="tr-TR"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Stacked Column, Bar, and Area Charts</a:t>
            </a:r>
            <a:r>
              <a:rPr lang="tr-TR" sz="1200" b="1" i="0" kern="1200" dirty="0">
                <a:solidFill>
                  <a:schemeClr val="tx1"/>
                </a:solidFill>
                <a:effectLst/>
                <a:latin typeface="+mn-lt"/>
                <a:ea typeface="+mn-ea"/>
                <a:cs typeface="+mn-cs"/>
              </a:rPr>
              <a:t>: </a:t>
            </a:r>
            <a:r>
              <a:rPr lang="tr-TR" sz="1200" b="0" i="0" kern="1200" dirty="0">
                <a:solidFill>
                  <a:schemeClr val="tx1"/>
                </a:solidFill>
                <a:effectLst/>
                <a:latin typeface="+mn-lt"/>
                <a:ea typeface="+mn-ea"/>
                <a:cs typeface="+mn-cs"/>
              </a:rPr>
              <a:t>Yığılmış grafikler, standart sürümlerine benzer. Ancak, zaman içinde çeşitli öğelerin bileşimindeki değişiklikleri göstermek için metrikler farklı renklerde istiflenir.</a:t>
            </a:r>
          </a:p>
          <a:p>
            <a:pPr marL="0" marR="0" lvl="0" indent="0" algn="l" defTabSz="914400" rtl="0" eaLnBrk="1" fontAlgn="auto" latinLnBrk="0" hangingPunct="1">
              <a:lnSpc>
                <a:spcPct val="100000"/>
              </a:lnSpc>
              <a:spcBef>
                <a:spcPts val="0"/>
              </a:spcBef>
              <a:spcAft>
                <a:spcPts val="0"/>
              </a:spcAft>
              <a:buClrTx/>
              <a:buSzTx/>
              <a:buFontTx/>
              <a:buNone/>
              <a:tabLst/>
              <a:defRPr/>
            </a:pPr>
            <a:endParaRPr lang="tr-TR"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tr-TR" sz="1200" b="1" i="0" kern="1200" dirty="0" err="1">
                <a:solidFill>
                  <a:schemeClr val="tx1"/>
                </a:solidFill>
                <a:effectLst/>
                <a:latin typeface="+mn-lt"/>
                <a:ea typeface="+mn-ea"/>
                <a:cs typeface="+mn-cs"/>
              </a:rPr>
              <a:t>Scatter</a:t>
            </a:r>
            <a:r>
              <a:rPr lang="tr-TR" sz="1200" b="1" i="0" kern="1200" dirty="0">
                <a:solidFill>
                  <a:schemeClr val="tx1"/>
                </a:solidFill>
                <a:effectLst/>
                <a:latin typeface="+mn-lt"/>
                <a:ea typeface="+mn-ea"/>
                <a:cs typeface="+mn-cs"/>
              </a:rPr>
              <a:t> </a:t>
            </a:r>
            <a:r>
              <a:rPr lang="tr-TR" sz="1200" b="1" i="0" kern="1200" dirty="0" err="1">
                <a:solidFill>
                  <a:schemeClr val="tx1"/>
                </a:solidFill>
                <a:effectLst/>
                <a:latin typeface="+mn-lt"/>
                <a:ea typeface="+mn-ea"/>
                <a:cs typeface="+mn-cs"/>
              </a:rPr>
              <a:t>Charts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metrik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sonuçlarını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yukarı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doğru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hareket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ettiren</a:t>
            </a:r>
            <a:r>
              <a:rPr lang="en-US" sz="1200" b="0" i="0" kern="1200" dirty="0">
                <a:solidFill>
                  <a:schemeClr val="tx1"/>
                </a:solidFill>
                <a:effectLst/>
                <a:latin typeface="+mn-lt"/>
                <a:ea typeface="+mn-ea"/>
                <a:cs typeface="+mn-cs"/>
              </a:rPr>
              <a:t>, sol </a:t>
            </a:r>
            <a:r>
              <a:rPr lang="en-US" sz="1200" b="0" i="0" kern="1200" dirty="0" err="1">
                <a:solidFill>
                  <a:schemeClr val="tx1"/>
                </a:solidFill>
                <a:effectLst/>
                <a:latin typeface="+mn-lt"/>
                <a:ea typeface="+mn-ea"/>
                <a:cs typeface="+mn-cs"/>
              </a:rPr>
              <a:t>alttan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üste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giden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çapraz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çizgiye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xy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düzlemi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sahiptir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Daha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sonra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veriler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çizginin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etrafında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noktalar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olarak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görselleştirilir</a:t>
            </a:r>
            <a:r>
              <a:rPr lang="en-US" sz="1200" b="0" i="0" kern="1200" dirty="0">
                <a:solidFill>
                  <a:schemeClr val="tx1"/>
                </a:solidFill>
                <a:effectLst/>
                <a:latin typeface="+mn-lt"/>
                <a:ea typeface="+mn-ea"/>
                <a:cs typeface="+mn-cs"/>
              </a:rPr>
              <a:t>. Bu </a:t>
            </a:r>
            <a:r>
              <a:rPr lang="en-US" sz="1200" b="0" i="0" kern="1200" dirty="0" err="1">
                <a:solidFill>
                  <a:schemeClr val="tx1"/>
                </a:solidFill>
                <a:effectLst/>
                <a:latin typeface="+mn-lt"/>
                <a:ea typeface="+mn-ea"/>
                <a:cs typeface="+mn-cs"/>
              </a:rPr>
              <a:t>noktalar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hedef</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alanları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vurgulayan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dağılım</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grafiği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oluşturur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Genellikle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mülk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maliyeti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metrekare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hakkında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basit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genel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bakış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elde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etmek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kullanılır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İki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metrik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arasındaki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bağlantıları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göstermek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etkili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şekilde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kullanılabilir</a:t>
            </a:r>
            <a:r>
              <a:rPr lang="en-US" sz="1200" b="0" i="0" kern="1200" dirty="0">
                <a:solidFill>
                  <a:schemeClr val="tx1"/>
                </a:solidFill>
                <a:effectLst/>
                <a:latin typeface="+mn-lt"/>
                <a:ea typeface="+mn-ea"/>
                <a:cs typeface="+mn-cs"/>
              </a:rPr>
              <a:t>.</a:t>
            </a:r>
            <a:endParaRPr lang="tr-TR"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tr-TR"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Geo Charts</a:t>
            </a:r>
            <a:r>
              <a:rPr lang="tr-TR" sz="1200" b="1" i="0" kern="1200" dirty="0">
                <a:solidFill>
                  <a:schemeClr val="tx1"/>
                </a:solidFill>
                <a:effectLst/>
                <a:latin typeface="+mn-lt"/>
                <a:ea typeface="+mn-ea"/>
                <a:cs typeface="+mn-cs"/>
              </a:rPr>
              <a:t>:</a:t>
            </a:r>
            <a:r>
              <a:rPr lang="tr-TR" sz="1200" b="1"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Bu </a:t>
            </a:r>
            <a:r>
              <a:rPr lang="en-US" sz="1200" b="0" i="0" kern="1200" dirty="0" err="1">
                <a:solidFill>
                  <a:schemeClr val="tx1"/>
                </a:solidFill>
                <a:effectLst/>
                <a:latin typeface="+mn-lt"/>
                <a:ea typeface="+mn-ea"/>
                <a:cs typeface="+mn-cs"/>
              </a:rPr>
              <a:t>çizelgeler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harita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alana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göre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konsantrasyonu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gösterir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şirketin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müşteri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tabanının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hedef</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pazar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alanlarını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anlamaya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çalışırken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satış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verilerini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görselleştirmek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harikadırlar</a:t>
            </a:r>
            <a:r>
              <a:rPr lang="en-US" sz="1200" b="0" i="0" kern="1200" dirty="0">
                <a:solidFill>
                  <a:schemeClr val="tx1"/>
                </a:solidFill>
                <a:effectLst/>
                <a:latin typeface="+mn-lt"/>
                <a:ea typeface="+mn-ea"/>
                <a:cs typeface="+mn-cs"/>
              </a:rPr>
              <a:t>. Google </a:t>
            </a:r>
            <a:r>
              <a:rPr lang="en-US" sz="1200" b="0" i="0" kern="1200" dirty="0" err="1">
                <a:solidFill>
                  <a:schemeClr val="tx1"/>
                </a:solidFill>
                <a:effectLst/>
                <a:latin typeface="+mn-lt"/>
                <a:ea typeface="+mn-ea"/>
                <a:cs typeface="+mn-cs"/>
              </a:rPr>
              <a:t>Haritalar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çizelge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Google E-</a:t>
            </a:r>
            <a:r>
              <a:rPr lang="en-US" sz="1200" b="0" i="0" kern="1200" dirty="0" err="1">
                <a:solidFill>
                  <a:schemeClr val="tx1"/>
                </a:solidFill>
                <a:effectLst/>
                <a:latin typeface="+mn-lt"/>
                <a:ea typeface="+mn-ea"/>
                <a:cs typeface="+mn-cs"/>
              </a:rPr>
              <a:t>Tablolar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Tablolarında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yerleşik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olarak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bulunan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harita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sunar</a:t>
            </a:r>
            <a:r>
              <a:rPr lang="en-US"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ayt Numarası Yer Tutucusu 3"/>
          <p:cNvSpPr>
            <a:spLocks noGrp="1"/>
          </p:cNvSpPr>
          <p:nvPr>
            <p:ph type="sldNum" sz="quarter" idx="10"/>
          </p:nvPr>
        </p:nvSpPr>
        <p:spPr/>
        <p:txBody>
          <a:bodyPr/>
          <a:lstStyle/>
          <a:p>
            <a:fld id="{7CE7217D-9B2E-425B-A802-2A36E3A4813D}" type="slidenum">
              <a:rPr lang="tr-TR" smtClean="0"/>
              <a:t>7</a:t>
            </a:fld>
            <a:endParaRPr lang="tr-TR"/>
          </a:p>
        </p:txBody>
      </p:sp>
    </p:spTree>
    <p:extLst>
      <p:ext uri="{BB962C8B-B14F-4D97-AF65-F5344CB8AC3E}">
        <p14:creationId xmlns:p14="http://schemas.microsoft.com/office/powerpoint/2010/main" val="26240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a:t>Oluşan grafiği</a:t>
            </a:r>
            <a:r>
              <a:rPr lang="tr-TR" baseline="0" dirty="0"/>
              <a:t> </a:t>
            </a:r>
            <a:r>
              <a:rPr lang="tr-TR" baseline="0" dirty="0" err="1"/>
              <a:t>download</a:t>
            </a:r>
            <a:r>
              <a:rPr lang="tr-TR" baseline="0" dirty="0"/>
              <a:t> etme, kopyalama ya da başka bir </a:t>
            </a:r>
            <a:r>
              <a:rPr lang="tr-TR" baseline="0" dirty="0" err="1"/>
              <a:t>sheet</a:t>
            </a:r>
            <a:r>
              <a:rPr lang="tr-TR" baseline="0" dirty="0"/>
              <a:t> e atabilme imkanına sahibiz. </a:t>
            </a:r>
            <a:endParaRPr lang="en-US" dirty="0"/>
          </a:p>
        </p:txBody>
      </p:sp>
      <p:sp>
        <p:nvSpPr>
          <p:cNvPr id="4" name="Slayt Numarası Yer Tutucusu 3"/>
          <p:cNvSpPr>
            <a:spLocks noGrp="1"/>
          </p:cNvSpPr>
          <p:nvPr>
            <p:ph type="sldNum" sz="quarter" idx="10"/>
          </p:nvPr>
        </p:nvSpPr>
        <p:spPr/>
        <p:txBody>
          <a:bodyPr/>
          <a:lstStyle/>
          <a:p>
            <a:fld id="{7CE7217D-9B2E-425B-A802-2A36E3A4813D}" type="slidenum">
              <a:rPr lang="tr-TR" smtClean="0"/>
              <a:t>8</a:t>
            </a:fld>
            <a:endParaRPr lang="tr-TR"/>
          </a:p>
        </p:txBody>
      </p:sp>
    </p:spTree>
    <p:extLst>
      <p:ext uri="{BB962C8B-B14F-4D97-AF65-F5344CB8AC3E}">
        <p14:creationId xmlns:p14="http://schemas.microsoft.com/office/powerpoint/2010/main" val="14040149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a:t>SETUP ve</a:t>
            </a:r>
            <a:r>
              <a:rPr lang="tr-TR" baseline="0" dirty="0"/>
              <a:t> CUSTOMIZE sekmesi gelir. </a:t>
            </a:r>
            <a:endParaRPr lang="en-US" dirty="0"/>
          </a:p>
        </p:txBody>
      </p:sp>
      <p:sp>
        <p:nvSpPr>
          <p:cNvPr id="4" name="Slayt Numarası Yer Tutucusu 3"/>
          <p:cNvSpPr>
            <a:spLocks noGrp="1"/>
          </p:cNvSpPr>
          <p:nvPr>
            <p:ph type="sldNum" sz="quarter" idx="10"/>
          </p:nvPr>
        </p:nvSpPr>
        <p:spPr/>
        <p:txBody>
          <a:bodyPr/>
          <a:lstStyle/>
          <a:p>
            <a:fld id="{7CE7217D-9B2E-425B-A802-2A36E3A4813D}" type="slidenum">
              <a:rPr lang="tr-TR" smtClean="0"/>
              <a:t>10</a:t>
            </a:fld>
            <a:endParaRPr lang="tr-TR"/>
          </a:p>
        </p:txBody>
      </p:sp>
    </p:spTree>
    <p:extLst>
      <p:ext uri="{BB962C8B-B14F-4D97-AF65-F5344CB8AC3E}">
        <p14:creationId xmlns:p14="http://schemas.microsoft.com/office/powerpoint/2010/main" val="71422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Edit</a:t>
            </a:r>
            <a:r>
              <a:rPr lang="tr-TR" baseline="0" dirty="0"/>
              <a:t> Chart ya da </a:t>
            </a:r>
            <a:r>
              <a:rPr lang="tr-TR" baseline="0" dirty="0" err="1"/>
              <a:t>Chartın</a:t>
            </a:r>
            <a:r>
              <a:rPr lang="tr-TR" baseline="0" dirty="0"/>
              <a:t> üzerine 2 tık </a:t>
            </a:r>
            <a:r>
              <a:rPr lang="tr-TR" baseline="0" dirty="0" err="1"/>
              <a:t>layınca</a:t>
            </a:r>
            <a:r>
              <a:rPr lang="tr-TR" baseline="0" dirty="0"/>
              <a:t> CHART EDITOR gelir. </a:t>
            </a:r>
            <a:endParaRPr lang="en-US" dirty="0"/>
          </a:p>
        </p:txBody>
      </p:sp>
      <p:sp>
        <p:nvSpPr>
          <p:cNvPr id="4" name="Slayt Numarası Yer Tutucusu 3"/>
          <p:cNvSpPr>
            <a:spLocks noGrp="1"/>
          </p:cNvSpPr>
          <p:nvPr>
            <p:ph type="sldNum" sz="quarter" idx="10"/>
          </p:nvPr>
        </p:nvSpPr>
        <p:spPr/>
        <p:txBody>
          <a:bodyPr/>
          <a:lstStyle/>
          <a:p>
            <a:fld id="{7CE7217D-9B2E-425B-A802-2A36E3A4813D}" type="slidenum">
              <a:rPr lang="tr-TR" smtClean="0"/>
              <a:t>12</a:t>
            </a:fld>
            <a:endParaRPr lang="tr-TR"/>
          </a:p>
        </p:txBody>
      </p:sp>
    </p:spTree>
    <p:extLst>
      <p:ext uri="{BB962C8B-B14F-4D97-AF65-F5344CB8AC3E}">
        <p14:creationId xmlns:p14="http://schemas.microsoft.com/office/powerpoint/2010/main" val="3750941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Stacking</a:t>
            </a:r>
            <a:r>
              <a:rPr lang="tr-TR" dirty="0"/>
              <a:t> Standard</a:t>
            </a:r>
            <a:r>
              <a:rPr lang="tr-TR" baseline="0" dirty="0"/>
              <a:t> olduğunda bölümlenmiş olarak gösterir. 100% olarak ta gösterebilme imkanı vardır. </a:t>
            </a:r>
            <a:endParaRPr lang="en-US" dirty="0"/>
          </a:p>
        </p:txBody>
      </p:sp>
      <p:sp>
        <p:nvSpPr>
          <p:cNvPr id="4" name="Slayt Numarası Yer Tutucusu 3"/>
          <p:cNvSpPr>
            <a:spLocks noGrp="1"/>
          </p:cNvSpPr>
          <p:nvPr>
            <p:ph type="sldNum" sz="quarter" idx="10"/>
          </p:nvPr>
        </p:nvSpPr>
        <p:spPr/>
        <p:txBody>
          <a:bodyPr/>
          <a:lstStyle/>
          <a:p>
            <a:fld id="{7CE7217D-9B2E-425B-A802-2A36E3A4813D}" type="slidenum">
              <a:rPr lang="tr-TR" smtClean="0"/>
              <a:t>13</a:t>
            </a:fld>
            <a:endParaRPr lang="tr-TR"/>
          </a:p>
        </p:txBody>
      </p:sp>
    </p:spTree>
    <p:extLst>
      <p:ext uri="{BB962C8B-B14F-4D97-AF65-F5344CB8AC3E}">
        <p14:creationId xmlns:p14="http://schemas.microsoft.com/office/powerpoint/2010/main" val="15060870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4B2DFB47-9C25-494A-A287-EB687899C68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6" name="Metin Yer Tutucusu 2">
            <a:extLst>
              <a:ext uri="{FF2B5EF4-FFF2-40B4-BE49-F238E27FC236}">
                <a16:creationId xmlns:a16="http://schemas.microsoft.com/office/drawing/2014/main" id="{A045C807-D1F3-41A0-B462-AF5A78CDB23E}"/>
              </a:ext>
            </a:extLst>
          </p:cNvPr>
          <p:cNvSpPr>
            <a:spLocks noGrp="1"/>
          </p:cNvSpPr>
          <p:nvPr>
            <p:ph type="body" idx="1" hasCustomPrompt="1"/>
          </p:nvPr>
        </p:nvSpPr>
        <p:spPr>
          <a:xfrm>
            <a:off x="4385761" y="2110399"/>
            <a:ext cx="3862127" cy="660233"/>
          </a:xfrm>
          <a:prstGeom prst="rect">
            <a:avLst/>
          </a:prstGeom>
        </p:spPr>
        <p:txBody>
          <a:bodyPr/>
          <a:lstStyle>
            <a:lvl1pPr marL="0" indent="0">
              <a:buNone/>
              <a:defRPr sz="4000">
                <a:solidFill>
                  <a:srgbClr val="7603CD"/>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BATCH</a:t>
            </a:r>
          </a:p>
        </p:txBody>
      </p:sp>
      <p:sp>
        <p:nvSpPr>
          <p:cNvPr id="18" name="Metin Yer Tutucusu 2">
            <a:extLst>
              <a:ext uri="{FF2B5EF4-FFF2-40B4-BE49-F238E27FC236}">
                <a16:creationId xmlns:a16="http://schemas.microsoft.com/office/drawing/2014/main" id="{883D7A1C-9D47-48E8-866E-E3301FB1D9B3}"/>
              </a:ext>
            </a:extLst>
          </p:cNvPr>
          <p:cNvSpPr>
            <a:spLocks noGrp="1"/>
          </p:cNvSpPr>
          <p:nvPr>
            <p:ph type="body" idx="10" hasCustomPrompt="1"/>
          </p:nvPr>
        </p:nvSpPr>
        <p:spPr>
          <a:xfrm>
            <a:off x="4385761" y="2841919"/>
            <a:ext cx="3862127" cy="660233"/>
          </a:xfrm>
          <a:prstGeom prst="rect">
            <a:avLst/>
          </a:prstGeom>
        </p:spPr>
        <p:txBody>
          <a:bodyPr/>
          <a:lstStyle>
            <a:lvl1pPr marL="0" indent="0">
              <a:buNone/>
              <a:defRPr sz="4000" b="1">
                <a:solidFill>
                  <a:srgbClr val="7603CD"/>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SELENIUM</a:t>
            </a:r>
          </a:p>
        </p:txBody>
      </p:sp>
      <p:sp>
        <p:nvSpPr>
          <p:cNvPr id="19" name="Metin Yer Tutucusu 2">
            <a:extLst>
              <a:ext uri="{FF2B5EF4-FFF2-40B4-BE49-F238E27FC236}">
                <a16:creationId xmlns:a16="http://schemas.microsoft.com/office/drawing/2014/main" id="{49D443E9-2E64-43DD-9DF9-FFF18E348244}"/>
              </a:ext>
            </a:extLst>
          </p:cNvPr>
          <p:cNvSpPr>
            <a:spLocks noGrp="1"/>
          </p:cNvSpPr>
          <p:nvPr>
            <p:ph type="body" idx="11" hasCustomPrompt="1"/>
          </p:nvPr>
        </p:nvSpPr>
        <p:spPr>
          <a:xfrm>
            <a:off x="4385761" y="3582583"/>
            <a:ext cx="3862127" cy="660233"/>
          </a:xfrm>
          <a:prstGeom prst="rect">
            <a:avLst/>
          </a:prstGeom>
        </p:spPr>
        <p:txBody>
          <a:bodyPr/>
          <a:lstStyle>
            <a:lvl1pPr marL="0" indent="0">
              <a:buNone/>
              <a:defRPr sz="4000">
                <a:solidFill>
                  <a:srgbClr val="7603CD"/>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10.12.2021</a:t>
            </a:r>
          </a:p>
        </p:txBody>
      </p:sp>
      <p:sp>
        <p:nvSpPr>
          <p:cNvPr id="20" name="Metin Yer Tutucusu 2">
            <a:extLst>
              <a:ext uri="{FF2B5EF4-FFF2-40B4-BE49-F238E27FC236}">
                <a16:creationId xmlns:a16="http://schemas.microsoft.com/office/drawing/2014/main" id="{9A350331-B818-45A3-AA85-8DDD87A8B4FD}"/>
              </a:ext>
            </a:extLst>
          </p:cNvPr>
          <p:cNvSpPr>
            <a:spLocks noGrp="1"/>
          </p:cNvSpPr>
          <p:nvPr>
            <p:ph type="body" idx="12" hasCustomPrompt="1"/>
          </p:nvPr>
        </p:nvSpPr>
        <p:spPr>
          <a:xfrm>
            <a:off x="4385761" y="4277527"/>
            <a:ext cx="3862127" cy="660233"/>
          </a:xfrm>
          <a:prstGeom prst="rect">
            <a:avLst/>
          </a:prstGeom>
        </p:spPr>
        <p:txBody>
          <a:bodyPr/>
          <a:lstStyle>
            <a:lvl1pPr marL="0" indent="0">
              <a:buNone/>
              <a:defRPr sz="4000" b="1">
                <a:solidFill>
                  <a:srgbClr val="7603CD"/>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LOCATORS</a:t>
            </a:r>
          </a:p>
        </p:txBody>
      </p:sp>
    </p:spTree>
    <p:extLst>
      <p:ext uri="{BB962C8B-B14F-4D97-AF65-F5344CB8AC3E}">
        <p14:creationId xmlns:p14="http://schemas.microsoft.com/office/powerpoint/2010/main" val="15142931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with Caption">
    <p:spTree>
      <p:nvGrpSpPr>
        <p:cNvPr id="1" name=""/>
        <p:cNvGrpSpPr/>
        <p:nvPr/>
      </p:nvGrpSpPr>
      <p:grpSpPr>
        <a:xfrm>
          <a:off x="0" y="0"/>
          <a:ext cx="0" cy="0"/>
          <a:chOff x="0" y="0"/>
          <a:chExt cx="0" cy="0"/>
        </a:xfrm>
      </p:grpSpPr>
      <p:pic>
        <p:nvPicPr>
          <p:cNvPr id="15" name="Resim 14">
            <a:extLst>
              <a:ext uri="{FF2B5EF4-FFF2-40B4-BE49-F238E27FC236}">
                <a16:creationId xmlns:a16="http://schemas.microsoft.com/office/drawing/2014/main" id="{2835CA42-D903-453D-9616-3774ED63E16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88105" y="973015"/>
            <a:ext cx="6467295" cy="3431487"/>
          </a:xfrm>
          <a:prstGeom prst="rect">
            <a:avLst/>
          </a:prstGeom>
        </p:spPr>
      </p:pic>
      <p:sp>
        <p:nvSpPr>
          <p:cNvPr id="2" name="Title 1"/>
          <p:cNvSpPr>
            <a:spLocks noGrp="1"/>
          </p:cNvSpPr>
          <p:nvPr>
            <p:ph type="title" hasCustomPrompt="1"/>
          </p:nvPr>
        </p:nvSpPr>
        <p:spPr>
          <a:xfrm>
            <a:off x="845749" y="2146185"/>
            <a:ext cx="5895599" cy="1395048"/>
          </a:xfrm>
          <a:prstGeom prst="rect">
            <a:avLst/>
          </a:prstGeom>
          <a:effectLst>
            <a:outerShdw blurRad="50800" dir="14400000">
              <a:srgbClr val="000000">
                <a:alpha val="60000"/>
              </a:srgbClr>
            </a:outerShdw>
          </a:effectLst>
        </p:spPr>
        <p:txBody>
          <a:bodyPr vert="horz" lIns="91440" tIns="45720" rIns="91440" bIns="45720" rtlCol="0" anchor="ctr">
            <a:noAutofit/>
          </a:bodyPr>
          <a:lstStyle>
            <a:lvl1pPr algn="ctr" defTabSz="457200" rtl="0" eaLnBrk="1" latinLnBrk="0" hangingPunct="1">
              <a:spcBef>
                <a:spcPct val="0"/>
              </a:spcBef>
              <a:buNone/>
              <a:defRPr sz="4000" b="1" kern="1200">
                <a:solidFill>
                  <a:srgbClr val="FEFEFE"/>
                </a:solidFill>
                <a:latin typeface="Century Gothic" panose="020B0502020202020204" pitchFamily="34"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tr-TR" dirty="0"/>
              <a:t>Başlık ekleyebilirsiniz</a:t>
            </a:r>
            <a:endParaRPr lang="en-US" dirty="0"/>
          </a:p>
        </p:txBody>
      </p:sp>
      <p:sp>
        <p:nvSpPr>
          <p:cNvPr id="3" name="Text Placeholder 2"/>
          <p:cNvSpPr>
            <a:spLocks noGrp="1"/>
          </p:cNvSpPr>
          <p:nvPr>
            <p:ph type="body" idx="1" hasCustomPrompt="1"/>
          </p:nvPr>
        </p:nvSpPr>
        <p:spPr>
          <a:xfrm>
            <a:off x="631698" y="4537185"/>
            <a:ext cx="6323702" cy="835453"/>
          </a:xfrm>
          <a:prstGeom prst="rect">
            <a:avLst/>
          </a:prstGeom>
          <a:effectLst>
            <a:outerShdw blurRad="50800" dir="14400000">
              <a:srgbClr val="000000">
                <a:alpha val="40000"/>
              </a:srgbClr>
            </a:outerShdw>
          </a:effectLst>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accent1"/>
              </a:buClr>
              <a:buFont typeface="Wingdings 2" charset="2"/>
              <a:buNone/>
              <a:defRPr sz="3200" b="1" kern="1200">
                <a:solidFill>
                  <a:schemeClr val="tx1">
                    <a:lumMod val="85000"/>
                    <a:lumOff val="15000"/>
                  </a:schemeClr>
                </a:solidFill>
                <a:latin typeface="Century Gothic" panose="020B0502020202020204" pitchFamily="34" charset="0"/>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tr-TR" dirty="0"/>
              <a:t>Alt Başlık</a:t>
            </a:r>
            <a:endParaRPr lang="en-US" dirty="0"/>
          </a:p>
        </p:txBody>
      </p:sp>
      <p:sp>
        <p:nvSpPr>
          <p:cNvPr id="12" name="Oval 11">
            <a:extLst>
              <a:ext uri="{FF2B5EF4-FFF2-40B4-BE49-F238E27FC236}">
                <a16:creationId xmlns:a16="http://schemas.microsoft.com/office/drawing/2014/main" id="{B122749A-1C12-4BF2-8757-AE8175FB749F}"/>
              </a:ext>
            </a:extLst>
          </p:cNvPr>
          <p:cNvSpPr/>
          <p:nvPr userDrawn="1"/>
        </p:nvSpPr>
        <p:spPr>
          <a:xfrm>
            <a:off x="2860431" y="582794"/>
            <a:ext cx="1395048" cy="1395048"/>
          </a:xfrm>
          <a:prstGeom prst="ellipse">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3" name="Resim 12">
            <a:extLst>
              <a:ext uri="{FF2B5EF4-FFF2-40B4-BE49-F238E27FC236}">
                <a16:creationId xmlns:a16="http://schemas.microsoft.com/office/drawing/2014/main" id="{48E6897D-BEEC-4583-B3D3-5E748E41148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993369" y="711006"/>
            <a:ext cx="1069078" cy="1143819"/>
          </a:xfrm>
          <a:prstGeom prst="rect">
            <a:avLst/>
          </a:prstGeom>
        </p:spPr>
      </p:pic>
      <p:sp>
        <p:nvSpPr>
          <p:cNvPr id="17" name="İçerik Yer Tutucusu 16">
            <a:extLst>
              <a:ext uri="{FF2B5EF4-FFF2-40B4-BE49-F238E27FC236}">
                <a16:creationId xmlns:a16="http://schemas.microsoft.com/office/drawing/2014/main" id="{E22B0C5E-9A03-43D6-8D73-138115BBB0F9}"/>
              </a:ext>
            </a:extLst>
          </p:cNvPr>
          <p:cNvSpPr>
            <a:spLocks noGrp="1"/>
          </p:cNvSpPr>
          <p:nvPr>
            <p:ph sz="quarter" idx="10"/>
          </p:nvPr>
        </p:nvSpPr>
        <p:spPr>
          <a:xfrm>
            <a:off x="7245350" y="1125538"/>
            <a:ext cx="4314825" cy="4246562"/>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Tree>
    <p:extLst>
      <p:ext uri="{BB962C8B-B14F-4D97-AF65-F5344CB8AC3E}">
        <p14:creationId xmlns:p14="http://schemas.microsoft.com/office/powerpoint/2010/main" val="648404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p:spTree>
      <p:nvGrpSpPr>
        <p:cNvPr id="1" name=""/>
        <p:cNvGrpSpPr/>
        <p:nvPr/>
      </p:nvGrpSpPr>
      <p:grpSpPr>
        <a:xfrm>
          <a:off x="0" y="0"/>
          <a:ext cx="0" cy="0"/>
          <a:chOff x="0" y="0"/>
          <a:chExt cx="0" cy="0"/>
        </a:xfrm>
      </p:grpSpPr>
      <p:pic>
        <p:nvPicPr>
          <p:cNvPr id="4" name="Resim 3">
            <a:extLst>
              <a:ext uri="{FF2B5EF4-FFF2-40B4-BE49-F238E27FC236}">
                <a16:creationId xmlns:a16="http://schemas.microsoft.com/office/drawing/2014/main" id="{D6A942E9-B88B-4488-956A-1FDFB7DF607D}"/>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
            <a:ext cx="12192000" cy="4818185"/>
          </a:xfrm>
          <a:prstGeom prst="rect">
            <a:avLst/>
          </a:prstGeom>
        </p:spPr>
      </p:pic>
      <p:sp>
        <p:nvSpPr>
          <p:cNvPr id="2" name="Başlık 1">
            <a:extLst>
              <a:ext uri="{FF2B5EF4-FFF2-40B4-BE49-F238E27FC236}">
                <a16:creationId xmlns:a16="http://schemas.microsoft.com/office/drawing/2014/main" id="{4ECB2E09-6F40-4FFB-8E34-A84E362B54B2}"/>
              </a:ext>
            </a:extLst>
          </p:cNvPr>
          <p:cNvSpPr>
            <a:spLocks noGrp="1"/>
          </p:cNvSpPr>
          <p:nvPr>
            <p:ph type="title" hasCustomPrompt="1"/>
          </p:nvPr>
        </p:nvSpPr>
        <p:spPr>
          <a:xfrm>
            <a:off x="2543907" y="3645105"/>
            <a:ext cx="9454662" cy="1110395"/>
          </a:xfrm>
          <a:prstGeom prst="rect">
            <a:avLst/>
          </a:prstGeom>
        </p:spPr>
        <p:txBody>
          <a:bodyPr anchor="ctr"/>
          <a:lstStyle>
            <a:lvl1pPr>
              <a:defRPr b="1">
                <a:solidFill>
                  <a:schemeClr val="tx1">
                    <a:lumMod val="75000"/>
                    <a:lumOff val="25000"/>
                  </a:schemeClr>
                </a:solidFill>
                <a:latin typeface="Century Gothic" panose="020B0502020202020204" pitchFamily="34" charset="0"/>
              </a:defRPr>
            </a:lvl1pPr>
          </a:lstStyle>
          <a:p>
            <a:r>
              <a:rPr lang="tr-TR" dirty="0"/>
              <a:t>Başlık ekleyebilirsiniz</a:t>
            </a:r>
          </a:p>
        </p:txBody>
      </p:sp>
      <p:sp>
        <p:nvSpPr>
          <p:cNvPr id="9" name="Metin Yer Tutucusu 8">
            <a:extLst>
              <a:ext uri="{FF2B5EF4-FFF2-40B4-BE49-F238E27FC236}">
                <a16:creationId xmlns:a16="http://schemas.microsoft.com/office/drawing/2014/main" id="{BDE3E704-D569-4FD5-B866-4250BD7F5605}"/>
              </a:ext>
            </a:extLst>
          </p:cNvPr>
          <p:cNvSpPr>
            <a:spLocks noGrp="1"/>
          </p:cNvSpPr>
          <p:nvPr>
            <p:ph type="body" sz="quarter" idx="10" hasCustomPrompt="1"/>
          </p:nvPr>
        </p:nvSpPr>
        <p:spPr>
          <a:xfrm>
            <a:off x="5556250" y="5153025"/>
            <a:ext cx="6442075" cy="614363"/>
          </a:xfrm>
          <a:prstGeom prst="rect">
            <a:avLst/>
          </a:prstGeom>
        </p:spPr>
        <p:txBody>
          <a:bodyPr/>
          <a:lstStyle>
            <a:lvl1pPr marL="0" indent="0">
              <a:buNone/>
              <a:defRPr>
                <a:latin typeface="Century Gothic" panose="020B0502020202020204" pitchFamily="34" charset="0"/>
              </a:defRPr>
            </a:lvl1pPr>
          </a:lstStyle>
          <a:p>
            <a:pPr lvl="0"/>
            <a:r>
              <a:rPr lang="tr-TR" dirty="0"/>
              <a:t>Alt Başlık Ekleyebilirsiniz</a:t>
            </a:r>
          </a:p>
        </p:txBody>
      </p:sp>
      <p:sp>
        <p:nvSpPr>
          <p:cNvPr id="11" name="Dikdörtgen 10">
            <a:extLst>
              <a:ext uri="{FF2B5EF4-FFF2-40B4-BE49-F238E27FC236}">
                <a16:creationId xmlns:a16="http://schemas.microsoft.com/office/drawing/2014/main" id="{26A75483-0EFB-4D83-8ED2-61D46C07F77F}"/>
              </a:ext>
            </a:extLst>
          </p:cNvPr>
          <p:cNvSpPr/>
          <p:nvPr userDrawn="1"/>
        </p:nvSpPr>
        <p:spPr>
          <a:xfrm>
            <a:off x="0" y="4789142"/>
            <a:ext cx="12192000" cy="88964"/>
          </a:xfrm>
          <a:prstGeom prst="rect">
            <a:avLst/>
          </a:prstGeom>
          <a:solidFill>
            <a:srgbClr val="00A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Dikdörtgen 11">
            <a:extLst>
              <a:ext uri="{FF2B5EF4-FFF2-40B4-BE49-F238E27FC236}">
                <a16:creationId xmlns:a16="http://schemas.microsoft.com/office/drawing/2014/main" id="{1A9ADAD9-E11D-4F53-8DE7-113255256455}"/>
              </a:ext>
            </a:extLst>
          </p:cNvPr>
          <p:cNvSpPr/>
          <p:nvPr userDrawn="1"/>
        </p:nvSpPr>
        <p:spPr>
          <a:xfrm>
            <a:off x="0" y="4685859"/>
            <a:ext cx="12192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a:extLst>
              <a:ext uri="{FF2B5EF4-FFF2-40B4-BE49-F238E27FC236}">
                <a16:creationId xmlns:a16="http://schemas.microsoft.com/office/drawing/2014/main" id="{577AE173-14AC-4FD6-AB4B-E84E6525E8A0}"/>
              </a:ext>
            </a:extLst>
          </p:cNvPr>
          <p:cNvSpPr/>
          <p:nvPr userDrawn="1"/>
        </p:nvSpPr>
        <p:spPr>
          <a:xfrm>
            <a:off x="548053" y="3604845"/>
            <a:ext cx="1802423" cy="1802423"/>
          </a:xfrm>
          <a:prstGeom prst="ellipse">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a:extLst>
              <a:ext uri="{FF2B5EF4-FFF2-40B4-BE49-F238E27FC236}">
                <a16:creationId xmlns:a16="http://schemas.microsoft.com/office/drawing/2014/main" id="{A81CF918-904C-4404-AEED-8F129AE5027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79556" y="3728367"/>
            <a:ext cx="1453742" cy="1555375"/>
          </a:xfrm>
          <a:prstGeom prst="rect">
            <a:avLst/>
          </a:prstGeom>
        </p:spPr>
      </p:pic>
    </p:spTree>
    <p:extLst>
      <p:ext uri="{BB962C8B-B14F-4D97-AF65-F5344CB8AC3E}">
        <p14:creationId xmlns:p14="http://schemas.microsoft.com/office/powerpoint/2010/main" val="3198577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ngle Content">
    <p:bg>
      <p:bgPr>
        <a:solidFill>
          <a:schemeClr val="bg1">
            <a:alpha val="23000"/>
          </a:schemeClr>
        </a:solidFill>
        <a:effectLst/>
      </p:bgPr>
    </p:bg>
    <p:spTree>
      <p:nvGrpSpPr>
        <p:cNvPr id="1" name=""/>
        <p:cNvGrpSpPr/>
        <p:nvPr/>
      </p:nvGrpSpPr>
      <p:grpSpPr>
        <a:xfrm>
          <a:off x="0" y="0"/>
          <a:ext cx="0" cy="0"/>
          <a:chOff x="0" y="0"/>
          <a:chExt cx="0" cy="0"/>
        </a:xfrm>
      </p:grpSpPr>
      <p:sp>
        <p:nvSpPr>
          <p:cNvPr id="5" name="Dikdörtgen 4">
            <a:extLst>
              <a:ext uri="{FF2B5EF4-FFF2-40B4-BE49-F238E27FC236}">
                <a16:creationId xmlns:a16="http://schemas.microsoft.com/office/drawing/2014/main" id="{C3CA9DC0-6965-43AA-B515-69D8D5192DDA}"/>
              </a:ext>
            </a:extLst>
          </p:cNvPr>
          <p:cNvSpPr/>
          <p:nvPr userDrawn="1"/>
        </p:nvSpPr>
        <p:spPr>
          <a:xfrm>
            <a:off x="0" y="1055675"/>
            <a:ext cx="12192000" cy="88964"/>
          </a:xfrm>
          <a:prstGeom prst="rect">
            <a:avLst/>
          </a:prstGeom>
          <a:solidFill>
            <a:srgbClr val="00A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6" name="Resim 5">
            <a:extLst>
              <a:ext uri="{FF2B5EF4-FFF2-40B4-BE49-F238E27FC236}">
                <a16:creationId xmlns:a16="http://schemas.microsoft.com/office/drawing/2014/main" id="{52C5DCDE-CD0C-4DC9-A7A8-8883A6EBABE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1081454"/>
          </a:xfrm>
          <a:prstGeom prst="rect">
            <a:avLst/>
          </a:prstGeom>
        </p:spPr>
      </p:pic>
      <p:sp>
        <p:nvSpPr>
          <p:cNvPr id="9" name="Metin Yer Tutucusu 2">
            <a:extLst>
              <a:ext uri="{FF2B5EF4-FFF2-40B4-BE49-F238E27FC236}">
                <a16:creationId xmlns:a16="http://schemas.microsoft.com/office/drawing/2014/main" id="{6978BF4F-159C-4D75-9513-36FD44E3276B}"/>
              </a:ext>
            </a:extLst>
          </p:cNvPr>
          <p:cNvSpPr>
            <a:spLocks noGrp="1"/>
          </p:cNvSpPr>
          <p:nvPr>
            <p:ph type="body" idx="10" hasCustomPrompt="1"/>
          </p:nvPr>
        </p:nvSpPr>
        <p:spPr>
          <a:xfrm>
            <a:off x="1796789" y="238500"/>
            <a:ext cx="10004366" cy="660233"/>
          </a:xfrm>
          <a:prstGeom prst="rect">
            <a:avLst/>
          </a:prstGeom>
        </p:spPr>
        <p:txBody>
          <a:bodyPr/>
          <a:lstStyle>
            <a:lvl1pPr marL="0" indent="0">
              <a:buNone/>
              <a:defRPr sz="4000" b="1">
                <a:solidFill>
                  <a:schemeClr val="tx1">
                    <a:lumMod val="75000"/>
                    <a:lumOff val="25000"/>
                  </a:schemeClr>
                </a:solidFill>
                <a:latin typeface="Century Gothic" panose="020B0502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Slayt başlığı ekleyiniz</a:t>
            </a:r>
          </a:p>
        </p:txBody>
      </p:sp>
      <p:sp>
        <p:nvSpPr>
          <p:cNvPr id="10" name="İçerik Yer Tutucusu 9">
            <a:extLst>
              <a:ext uri="{FF2B5EF4-FFF2-40B4-BE49-F238E27FC236}">
                <a16:creationId xmlns:a16="http://schemas.microsoft.com/office/drawing/2014/main" id="{0DA7B2DF-6603-4030-BBB1-B4C6B5ACD683}"/>
              </a:ext>
            </a:extLst>
          </p:cNvPr>
          <p:cNvSpPr>
            <a:spLocks noGrp="1"/>
          </p:cNvSpPr>
          <p:nvPr>
            <p:ph sz="quarter" idx="11"/>
          </p:nvPr>
        </p:nvSpPr>
        <p:spPr>
          <a:xfrm>
            <a:off x="661669" y="1743836"/>
            <a:ext cx="10986046" cy="4770438"/>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11" name="Dikdörtgen 10">
            <a:extLst>
              <a:ext uri="{FF2B5EF4-FFF2-40B4-BE49-F238E27FC236}">
                <a16:creationId xmlns:a16="http://schemas.microsoft.com/office/drawing/2014/main" id="{E0B4FDC8-0D63-4220-A8D3-8199C4EFE56D}"/>
              </a:ext>
            </a:extLst>
          </p:cNvPr>
          <p:cNvSpPr/>
          <p:nvPr userDrawn="1"/>
        </p:nvSpPr>
        <p:spPr>
          <a:xfrm>
            <a:off x="0" y="6734175"/>
            <a:ext cx="12192000" cy="123825"/>
          </a:xfrm>
          <a:prstGeom prst="rect">
            <a:avLst/>
          </a:prstGeom>
          <a:solidFill>
            <a:srgbClr val="879B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Dikdörtgen 11">
            <a:extLst>
              <a:ext uri="{FF2B5EF4-FFF2-40B4-BE49-F238E27FC236}">
                <a16:creationId xmlns:a16="http://schemas.microsoft.com/office/drawing/2014/main" id="{373B041D-7E3B-4A3F-8704-E20400557613}"/>
              </a:ext>
            </a:extLst>
          </p:cNvPr>
          <p:cNvSpPr/>
          <p:nvPr userDrawn="1"/>
        </p:nvSpPr>
        <p:spPr>
          <a:xfrm>
            <a:off x="0" y="952392"/>
            <a:ext cx="12192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3" name="Oval 12">
            <a:extLst>
              <a:ext uri="{FF2B5EF4-FFF2-40B4-BE49-F238E27FC236}">
                <a16:creationId xmlns:a16="http://schemas.microsoft.com/office/drawing/2014/main" id="{22C7A2D9-ED57-47CC-9637-72FD4CF146E7}"/>
              </a:ext>
            </a:extLst>
          </p:cNvPr>
          <p:cNvSpPr/>
          <p:nvPr userDrawn="1"/>
        </p:nvSpPr>
        <p:spPr>
          <a:xfrm>
            <a:off x="257907" y="110288"/>
            <a:ext cx="1395048" cy="1395048"/>
          </a:xfrm>
          <a:prstGeom prst="ellipse">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5" name="Resim 14">
            <a:extLst>
              <a:ext uri="{FF2B5EF4-FFF2-40B4-BE49-F238E27FC236}">
                <a16:creationId xmlns:a16="http://schemas.microsoft.com/office/drawing/2014/main" id="{81D6A544-9757-4DA2-8D7E-CEFB74A0143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0845" y="238500"/>
            <a:ext cx="1069078" cy="1143819"/>
          </a:xfrm>
          <a:prstGeom prst="rect">
            <a:avLst/>
          </a:prstGeom>
        </p:spPr>
      </p:pic>
    </p:spTree>
    <p:extLst>
      <p:ext uri="{BB962C8B-B14F-4D97-AF65-F5344CB8AC3E}">
        <p14:creationId xmlns:p14="http://schemas.microsoft.com/office/powerpoint/2010/main" val="2130459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uble Content">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E92B6E41-BC4A-4197-874E-886F97B24736}"/>
              </a:ext>
            </a:extLst>
          </p:cNvPr>
          <p:cNvSpPr>
            <a:spLocks noGrp="1"/>
          </p:cNvSpPr>
          <p:nvPr>
            <p:ph sz="half" idx="1"/>
          </p:nvPr>
        </p:nvSpPr>
        <p:spPr>
          <a:xfrm>
            <a:off x="838200" y="1702284"/>
            <a:ext cx="5181600" cy="4474679"/>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4" name="İçerik Yer Tutucusu 3">
            <a:extLst>
              <a:ext uri="{FF2B5EF4-FFF2-40B4-BE49-F238E27FC236}">
                <a16:creationId xmlns:a16="http://schemas.microsoft.com/office/drawing/2014/main" id="{AB3ED334-B049-4E5E-8035-B74CC75777BF}"/>
              </a:ext>
            </a:extLst>
          </p:cNvPr>
          <p:cNvSpPr>
            <a:spLocks noGrp="1"/>
          </p:cNvSpPr>
          <p:nvPr>
            <p:ph sz="half" idx="2"/>
          </p:nvPr>
        </p:nvSpPr>
        <p:spPr>
          <a:xfrm>
            <a:off x="6172200" y="1702284"/>
            <a:ext cx="5181600" cy="4474679"/>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6" name="Dikdörtgen 5">
            <a:extLst>
              <a:ext uri="{FF2B5EF4-FFF2-40B4-BE49-F238E27FC236}">
                <a16:creationId xmlns:a16="http://schemas.microsoft.com/office/drawing/2014/main" id="{AEFC42D4-EBEC-43E8-844F-1C8957E6CAF8}"/>
              </a:ext>
            </a:extLst>
          </p:cNvPr>
          <p:cNvSpPr/>
          <p:nvPr userDrawn="1"/>
        </p:nvSpPr>
        <p:spPr>
          <a:xfrm>
            <a:off x="0" y="1055675"/>
            <a:ext cx="12192000" cy="88964"/>
          </a:xfrm>
          <a:prstGeom prst="rect">
            <a:avLst/>
          </a:prstGeom>
          <a:solidFill>
            <a:srgbClr val="00A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7" name="Resim 6">
            <a:extLst>
              <a:ext uri="{FF2B5EF4-FFF2-40B4-BE49-F238E27FC236}">
                <a16:creationId xmlns:a16="http://schemas.microsoft.com/office/drawing/2014/main" id="{C61D82E7-B163-479E-9E0A-7529C1EDB68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1081454"/>
          </a:xfrm>
          <a:prstGeom prst="rect">
            <a:avLst/>
          </a:prstGeom>
        </p:spPr>
      </p:pic>
      <p:sp>
        <p:nvSpPr>
          <p:cNvPr id="9" name="Metin Yer Tutucusu 2">
            <a:extLst>
              <a:ext uri="{FF2B5EF4-FFF2-40B4-BE49-F238E27FC236}">
                <a16:creationId xmlns:a16="http://schemas.microsoft.com/office/drawing/2014/main" id="{E823FDDD-F128-4F1F-AC1A-243A70F72027}"/>
              </a:ext>
            </a:extLst>
          </p:cNvPr>
          <p:cNvSpPr>
            <a:spLocks noGrp="1"/>
          </p:cNvSpPr>
          <p:nvPr>
            <p:ph type="body" idx="11" hasCustomPrompt="1"/>
          </p:nvPr>
        </p:nvSpPr>
        <p:spPr>
          <a:xfrm>
            <a:off x="1796789" y="238500"/>
            <a:ext cx="10004366" cy="660233"/>
          </a:xfrm>
          <a:prstGeom prst="rect">
            <a:avLst/>
          </a:prstGeom>
        </p:spPr>
        <p:txBody>
          <a:bodyPr/>
          <a:lstStyle>
            <a:lvl1pPr marL="0" indent="0">
              <a:buNone/>
              <a:defRPr sz="4000" b="1">
                <a:solidFill>
                  <a:schemeClr val="tx1">
                    <a:lumMod val="75000"/>
                    <a:lumOff val="25000"/>
                  </a:schemeClr>
                </a:solidFill>
                <a:latin typeface="Century Gothic" panose="020B0502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Slayt başlığı ekleyiniz</a:t>
            </a:r>
          </a:p>
        </p:txBody>
      </p:sp>
      <p:sp>
        <p:nvSpPr>
          <p:cNvPr id="10" name="Dikdörtgen 9">
            <a:extLst>
              <a:ext uri="{FF2B5EF4-FFF2-40B4-BE49-F238E27FC236}">
                <a16:creationId xmlns:a16="http://schemas.microsoft.com/office/drawing/2014/main" id="{C3DC858B-FC98-4235-82D7-ACD0A63FB048}"/>
              </a:ext>
            </a:extLst>
          </p:cNvPr>
          <p:cNvSpPr/>
          <p:nvPr userDrawn="1"/>
        </p:nvSpPr>
        <p:spPr>
          <a:xfrm>
            <a:off x="0" y="952392"/>
            <a:ext cx="12192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Oval 10">
            <a:extLst>
              <a:ext uri="{FF2B5EF4-FFF2-40B4-BE49-F238E27FC236}">
                <a16:creationId xmlns:a16="http://schemas.microsoft.com/office/drawing/2014/main" id="{4F576446-3BA0-4F12-A8B8-F6B353621CD6}"/>
              </a:ext>
            </a:extLst>
          </p:cNvPr>
          <p:cNvSpPr/>
          <p:nvPr userDrawn="1"/>
        </p:nvSpPr>
        <p:spPr>
          <a:xfrm>
            <a:off x="257907" y="110288"/>
            <a:ext cx="1395048" cy="1395048"/>
          </a:xfrm>
          <a:prstGeom prst="ellipse">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3" name="Resim 12">
            <a:extLst>
              <a:ext uri="{FF2B5EF4-FFF2-40B4-BE49-F238E27FC236}">
                <a16:creationId xmlns:a16="http://schemas.microsoft.com/office/drawing/2014/main" id="{1B975AA5-DA26-4542-961E-83E4DAF9DD6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0845" y="238500"/>
            <a:ext cx="1069078" cy="1143819"/>
          </a:xfrm>
          <a:prstGeom prst="rect">
            <a:avLst/>
          </a:prstGeom>
        </p:spPr>
      </p:pic>
      <p:sp>
        <p:nvSpPr>
          <p:cNvPr id="14" name="Dikdörtgen 13">
            <a:extLst>
              <a:ext uri="{FF2B5EF4-FFF2-40B4-BE49-F238E27FC236}">
                <a16:creationId xmlns:a16="http://schemas.microsoft.com/office/drawing/2014/main" id="{79B2548B-4B8B-40F1-A489-21BF1E0D5F88}"/>
              </a:ext>
            </a:extLst>
          </p:cNvPr>
          <p:cNvSpPr/>
          <p:nvPr userDrawn="1"/>
        </p:nvSpPr>
        <p:spPr>
          <a:xfrm>
            <a:off x="0" y="6734175"/>
            <a:ext cx="12192000" cy="123825"/>
          </a:xfrm>
          <a:prstGeom prst="rect">
            <a:avLst/>
          </a:prstGeom>
          <a:solidFill>
            <a:srgbClr val="879B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3971961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ouble Content With Images">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E92B6E41-BC4A-4197-874E-886F97B24736}"/>
              </a:ext>
            </a:extLst>
          </p:cNvPr>
          <p:cNvSpPr>
            <a:spLocks noGrp="1"/>
          </p:cNvSpPr>
          <p:nvPr>
            <p:ph sz="half" idx="1"/>
          </p:nvPr>
        </p:nvSpPr>
        <p:spPr>
          <a:xfrm>
            <a:off x="838200" y="2783526"/>
            <a:ext cx="5181600" cy="3393437"/>
          </a:xfrm>
          <a:prstGeom prst="rect">
            <a:avLst/>
          </a:prstGeom>
        </p:spPr>
        <p:txBody>
          <a:bodyPr/>
          <a:lstStyle>
            <a:lvl1pPr marL="228600" indent="-228600">
              <a:buFontTx/>
              <a:buBlip>
                <a:blip r:embed="rId2"/>
              </a:buBlip>
              <a:defRPr>
                <a:latin typeface="Century Gothic" panose="020B0502020202020204" pitchFamily="34" charset="0"/>
              </a:defRPr>
            </a:lvl1pPr>
            <a:lvl2pPr marL="685800" indent="-228600">
              <a:buFontTx/>
              <a:buBlip>
                <a:blip r:embed="rId2"/>
              </a:buBlip>
              <a:defRPr>
                <a:latin typeface="Century Gothic" panose="020B0502020202020204" pitchFamily="34" charset="0"/>
              </a:defRPr>
            </a:lvl2pPr>
            <a:lvl3pPr marL="1143000" indent="-228600">
              <a:buFontTx/>
              <a:buBlip>
                <a:blip r:embed="rId2"/>
              </a:buBlip>
              <a:defRPr>
                <a:latin typeface="Century Gothic" panose="020B0502020202020204" pitchFamily="34" charset="0"/>
              </a:defRPr>
            </a:lvl3pPr>
            <a:lvl4pPr marL="1600200" indent="-228600">
              <a:buFontTx/>
              <a:buBlip>
                <a:blip r:embed="rId2"/>
              </a:buBlip>
              <a:defRPr>
                <a:latin typeface="Century Gothic" panose="020B0502020202020204" pitchFamily="34" charset="0"/>
              </a:defRPr>
            </a:lvl4pPr>
            <a:lvl5pPr marL="2057400" indent="-228600">
              <a:buFontTx/>
              <a:buBlip>
                <a:blip r:embed="rId2"/>
              </a:buBlip>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4" name="İçerik Yer Tutucusu 3">
            <a:extLst>
              <a:ext uri="{FF2B5EF4-FFF2-40B4-BE49-F238E27FC236}">
                <a16:creationId xmlns:a16="http://schemas.microsoft.com/office/drawing/2014/main" id="{AB3ED334-B049-4E5E-8035-B74CC75777BF}"/>
              </a:ext>
            </a:extLst>
          </p:cNvPr>
          <p:cNvSpPr>
            <a:spLocks noGrp="1"/>
          </p:cNvSpPr>
          <p:nvPr>
            <p:ph sz="half" idx="2"/>
          </p:nvPr>
        </p:nvSpPr>
        <p:spPr>
          <a:xfrm>
            <a:off x="6172200" y="2783526"/>
            <a:ext cx="5181600" cy="3393437"/>
          </a:xfrm>
          <a:prstGeom prst="rect">
            <a:avLst/>
          </a:prstGeom>
        </p:spPr>
        <p:txBody>
          <a:bodyPr/>
          <a:lstStyle>
            <a:lvl1pPr marL="228600" indent="-228600">
              <a:buFontTx/>
              <a:buBlip>
                <a:blip r:embed="rId2"/>
              </a:buBlip>
              <a:defRPr>
                <a:latin typeface="Century Gothic" panose="020B0502020202020204" pitchFamily="34" charset="0"/>
              </a:defRPr>
            </a:lvl1pPr>
            <a:lvl2pPr marL="685800" indent="-228600">
              <a:buFontTx/>
              <a:buBlip>
                <a:blip r:embed="rId2"/>
              </a:buBlip>
              <a:defRPr>
                <a:latin typeface="Century Gothic" panose="020B0502020202020204" pitchFamily="34" charset="0"/>
              </a:defRPr>
            </a:lvl2pPr>
            <a:lvl3pPr marL="1143000" indent="-228600">
              <a:buFontTx/>
              <a:buBlip>
                <a:blip r:embed="rId2"/>
              </a:buBlip>
              <a:defRPr>
                <a:latin typeface="Century Gothic" panose="020B0502020202020204" pitchFamily="34" charset="0"/>
              </a:defRPr>
            </a:lvl3pPr>
            <a:lvl4pPr marL="1600200" indent="-228600">
              <a:buFontTx/>
              <a:buBlip>
                <a:blip r:embed="rId2"/>
              </a:buBlip>
              <a:defRPr>
                <a:latin typeface="Century Gothic" panose="020B0502020202020204" pitchFamily="34" charset="0"/>
              </a:defRPr>
            </a:lvl4pPr>
            <a:lvl5pPr marL="2057400" indent="-228600">
              <a:buFontTx/>
              <a:buBlip>
                <a:blip r:embed="rId2"/>
              </a:buBlip>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6" name="Dikdörtgen 5">
            <a:extLst>
              <a:ext uri="{FF2B5EF4-FFF2-40B4-BE49-F238E27FC236}">
                <a16:creationId xmlns:a16="http://schemas.microsoft.com/office/drawing/2014/main" id="{AEFC42D4-EBEC-43E8-844F-1C8957E6CAF8}"/>
              </a:ext>
            </a:extLst>
          </p:cNvPr>
          <p:cNvSpPr/>
          <p:nvPr userDrawn="1"/>
        </p:nvSpPr>
        <p:spPr>
          <a:xfrm>
            <a:off x="0" y="1055675"/>
            <a:ext cx="12192000" cy="88964"/>
          </a:xfrm>
          <a:prstGeom prst="rect">
            <a:avLst/>
          </a:prstGeom>
          <a:solidFill>
            <a:srgbClr val="00A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7" name="Resim 6">
            <a:extLst>
              <a:ext uri="{FF2B5EF4-FFF2-40B4-BE49-F238E27FC236}">
                <a16:creationId xmlns:a16="http://schemas.microsoft.com/office/drawing/2014/main" id="{C61D82E7-B163-479E-9E0A-7529C1EDB68F}"/>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12192000" cy="1081454"/>
          </a:xfrm>
          <a:prstGeom prst="rect">
            <a:avLst/>
          </a:prstGeom>
        </p:spPr>
      </p:pic>
      <p:sp>
        <p:nvSpPr>
          <p:cNvPr id="9" name="Metin Yer Tutucusu 2">
            <a:extLst>
              <a:ext uri="{FF2B5EF4-FFF2-40B4-BE49-F238E27FC236}">
                <a16:creationId xmlns:a16="http://schemas.microsoft.com/office/drawing/2014/main" id="{E823FDDD-F128-4F1F-AC1A-243A70F72027}"/>
              </a:ext>
            </a:extLst>
          </p:cNvPr>
          <p:cNvSpPr>
            <a:spLocks noGrp="1"/>
          </p:cNvSpPr>
          <p:nvPr>
            <p:ph type="body" idx="11" hasCustomPrompt="1"/>
          </p:nvPr>
        </p:nvSpPr>
        <p:spPr>
          <a:xfrm>
            <a:off x="1796789" y="238500"/>
            <a:ext cx="10004366" cy="660233"/>
          </a:xfrm>
          <a:prstGeom prst="rect">
            <a:avLst/>
          </a:prstGeom>
        </p:spPr>
        <p:txBody>
          <a:bodyPr/>
          <a:lstStyle>
            <a:lvl1pPr marL="0" indent="0">
              <a:buNone/>
              <a:defRPr sz="4000" b="1">
                <a:solidFill>
                  <a:schemeClr val="tx1">
                    <a:lumMod val="75000"/>
                    <a:lumOff val="25000"/>
                  </a:schemeClr>
                </a:solidFill>
                <a:latin typeface="Century Gothic" panose="020B0502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Slayt başlığı ekleyiniz</a:t>
            </a:r>
          </a:p>
        </p:txBody>
      </p:sp>
      <p:sp>
        <p:nvSpPr>
          <p:cNvPr id="10" name="Dikdörtgen 9">
            <a:extLst>
              <a:ext uri="{FF2B5EF4-FFF2-40B4-BE49-F238E27FC236}">
                <a16:creationId xmlns:a16="http://schemas.microsoft.com/office/drawing/2014/main" id="{C3DC858B-FC98-4235-82D7-ACD0A63FB048}"/>
              </a:ext>
            </a:extLst>
          </p:cNvPr>
          <p:cNvSpPr/>
          <p:nvPr userDrawn="1"/>
        </p:nvSpPr>
        <p:spPr>
          <a:xfrm>
            <a:off x="0" y="952392"/>
            <a:ext cx="12192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Oval 10">
            <a:extLst>
              <a:ext uri="{FF2B5EF4-FFF2-40B4-BE49-F238E27FC236}">
                <a16:creationId xmlns:a16="http://schemas.microsoft.com/office/drawing/2014/main" id="{4F576446-3BA0-4F12-A8B8-F6B353621CD6}"/>
              </a:ext>
            </a:extLst>
          </p:cNvPr>
          <p:cNvSpPr/>
          <p:nvPr userDrawn="1"/>
        </p:nvSpPr>
        <p:spPr>
          <a:xfrm>
            <a:off x="257907" y="110288"/>
            <a:ext cx="1395048" cy="1395048"/>
          </a:xfrm>
          <a:prstGeom prst="ellipse">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3" name="Resim 12">
            <a:extLst>
              <a:ext uri="{FF2B5EF4-FFF2-40B4-BE49-F238E27FC236}">
                <a16:creationId xmlns:a16="http://schemas.microsoft.com/office/drawing/2014/main" id="{1B975AA5-DA26-4542-961E-83E4DAF9DD63}"/>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90845" y="238500"/>
            <a:ext cx="1069078" cy="1143819"/>
          </a:xfrm>
          <a:prstGeom prst="rect">
            <a:avLst/>
          </a:prstGeom>
        </p:spPr>
      </p:pic>
      <p:sp>
        <p:nvSpPr>
          <p:cNvPr id="14" name="Dikdörtgen 13">
            <a:extLst>
              <a:ext uri="{FF2B5EF4-FFF2-40B4-BE49-F238E27FC236}">
                <a16:creationId xmlns:a16="http://schemas.microsoft.com/office/drawing/2014/main" id="{79B2548B-4B8B-40F1-A489-21BF1E0D5F88}"/>
              </a:ext>
            </a:extLst>
          </p:cNvPr>
          <p:cNvSpPr/>
          <p:nvPr userDrawn="1"/>
        </p:nvSpPr>
        <p:spPr>
          <a:xfrm>
            <a:off x="0" y="6734175"/>
            <a:ext cx="12192000" cy="123825"/>
          </a:xfrm>
          <a:prstGeom prst="rect">
            <a:avLst/>
          </a:prstGeom>
          <a:solidFill>
            <a:srgbClr val="879B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Resim Yer Tutucusu 4">
            <a:extLst>
              <a:ext uri="{FF2B5EF4-FFF2-40B4-BE49-F238E27FC236}">
                <a16:creationId xmlns:a16="http://schemas.microsoft.com/office/drawing/2014/main" id="{9A8A5EDE-6D33-437E-9E3D-4C25834FF974}"/>
              </a:ext>
            </a:extLst>
          </p:cNvPr>
          <p:cNvSpPr>
            <a:spLocks noGrp="1"/>
          </p:cNvSpPr>
          <p:nvPr>
            <p:ph type="pic" sz="quarter" idx="12"/>
          </p:nvPr>
        </p:nvSpPr>
        <p:spPr>
          <a:xfrm>
            <a:off x="838200" y="1624013"/>
            <a:ext cx="5181600" cy="1096962"/>
          </a:xfrm>
          <a:prstGeom prst="rect">
            <a:avLst/>
          </a:prstGeom>
        </p:spPr>
        <p:txBody>
          <a:bodyPr/>
          <a:lstStyle/>
          <a:p>
            <a:endParaRPr lang="tr-TR"/>
          </a:p>
        </p:txBody>
      </p:sp>
      <p:sp>
        <p:nvSpPr>
          <p:cNvPr id="15" name="Resim Yer Tutucusu 4">
            <a:extLst>
              <a:ext uri="{FF2B5EF4-FFF2-40B4-BE49-F238E27FC236}">
                <a16:creationId xmlns:a16="http://schemas.microsoft.com/office/drawing/2014/main" id="{A2D7425F-5011-48D0-ADA4-DED225E587DD}"/>
              </a:ext>
            </a:extLst>
          </p:cNvPr>
          <p:cNvSpPr>
            <a:spLocks noGrp="1"/>
          </p:cNvSpPr>
          <p:nvPr>
            <p:ph type="pic" sz="quarter" idx="13"/>
          </p:nvPr>
        </p:nvSpPr>
        <p:spPr>
          <a:xfrm>
            <a:off x="6172200" y="1636286"/>
            <a:ext cx="5181600" cy="1096962"/>
          </a:xfrm>
          <a:prstGeom prst="rect">
            <a:avLst/>
          </a:prstGeom>
        </p:spPr>
        <p:txBody>
          <a:bodyPr/>
          <a:lstStyle/>
          <a:p>
            <a:endParaRPr lang="tr-TR"/>
          </a:p>
        </p:txBody>
      </p:sp>
    </p:spTree>
    <p:extLst>
      <p:ext uri="{BB962C8B-B14F-4D97-AF65-F5344CB8AC3E}">
        <p14:creationId xmlns:p14="http://schemas.microsoft.com/office/powerpoint/2010/main" val="37027659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Double Content">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E92B6E41-BC4A-4197-874E-886F97B24736}"/>
              </a:ext>
            </a:extLst>
          </p:cNvPr>
          <p:cNvSpPr>
            <a:spLocks noGrp="1"/>
          </p:cNvSpPr>
          <p:nvPr>
            <p:ph sz="half" idx="1"/>
          </p:nvPr>
        </p:nvSpPr>
        <p:spPr>
          <a:xfrm>
            <a:off x="838200" y="2308192"/>
            <a:ext cx="5181600" cy="3868771"/>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4" name="İçerik Yer Tutucusu 3">
            <a:extLst>
              <a:ext uri="{FF2B5EF4-FFF2-40B4-BE49-F238E27FC236}">
                <a16:creationId xmlns:a16="http://schemas.microsoft.com/office/drawing/2014/main" id="{AB3ED334-B049-4E5E-8035-B74CC75777BF}"/>
              </a:ext>
            </a:extLst>
          </p:cNvPr>
          <p:cNvSpPr>
            <a:spLocks noGrp="1"/>
          </p:cNvSpPr>
          <p:nvPr>
            <p:ph sz="half" idx="2"/>
          </p:nvPr>
        </p:nvSpPr>
        <p:spPr>
          <a:xfrm>
            <a:off x="6172200" y="2308192"/>
            <a:ext cx="5181600" cy="3868771"/>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6" name="Dikdörtgen 5">
            <a:extLst>
              <a:ext uri="{FF2B5EF4-FFF2-40B4-BE49-F238E27FC236}">
                <a16:creationId xmlns:a16="http://schemas.microsoft.com/office/drawing/2014/main" id="{AEFC42D4-EBEC-43E8-844F-1C8957E6CAF8}"/>
              </a:ext>
            </a:extLst>
          </p:cNvPr>
          <p:cNvSpPr/>
          <p:nvPr userDrawn="1"/>
        </p:nvSpPr>
        <p:spPr>
          <a:xfrm>
            <a:off x="0" y="1055675"/>
            <a:ext cx="12192000" cy="88964"/>
          </a:xfrm>
          <a:prstGeom prst="rect">
            <a:avLst/>
          </a:prstGeom>
          <a:solidFill>
            <a:srgbClr val="00A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7" name="Resim 6">
            <a:extLst>
              <a:ext uri="{FF2B5EF4-FFF2-40B4-BE49-F238E27FC236}">
                <a16:creationId xmlns:a16="http://schemas.microsoft.com/office/drawing/2014/main" id="{C61D82E7-B163-479E-9E0A-7529C1EDB68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1081454"/>
          </a:xfrm>
          <a:prstGeom prst="rect">
            <a:avLst/>
          </a:prstGeom>
        </p:spPr>
      </p:pic>
      <p:sp>
        <p:nvSpPr>
          <p:cNvPr id="9" name="Metin Yer Tutucusu 2">
            <a:extLst>
              <a:ext uri="{FF2B5EF4-FFF2-40B4-BE49-F238E27FC236}">
                <a16:creationId xmlns:a16="http://schemas.microsoft.com/office/drawing/2014/main" id="{E823FDDD-F128-4F1F-AC1A-243A70F72027}"/>
              </a:ext>
            </a:extLst>
          </p:cNvPr>
          <p:cNvSpPr>
            <a:spLocks noGrp="1"/>
          </p:cNvSpPr>
          <p:nvPr>
            <p:ph type="body" idx="11" hasCustomPrompt="1"/>
          </p:nvPr>
        </p:nvSpPr>
        <p:spPr>
          <a:xfrm>
            <a:off x="1796789" y="238500"/>
            <a:ext cx="10004366" cy="660233"/>
          </a:xfrm>
          <a:prstGeom prst="rect">
            <a:avLst/>
          </a:prstGeom>
        </p:spPr>
        <p:txBody>
          <a:bodyPr/>
          <a:lstStyle>
            <a:lvl1pPr marL="0" indent="0">
              <a:buNone/>
              <a:defRPr sz="4000" b="1">
                <a:solidFill>
                  <a:schemeClr val="tx1">
                    <a:lumMod val="75000"/>
                    <a:lumOff val="25000"/>
                  </a:schemeClr>
                </a:solidFill>
                <a:latin typeface="Century Gothic" panose="020B0502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Slayt başlığı ekleyiniz</a:t>
            </a:r>
          </a:p>
        </p:txBody>
      </p:sp>
      <p:sp>
        <p:nvSpPr>
          <p:cNvPr id="10" name="Dikdörtgen 9">
            <a:extLst>
              <a:ext uri="{FF2B5EF4-FFF2-40B4-BE49-F238E27FC236}">
                <a16:creationId xmlns:a16="http://schemas.microsoft.com/office/drawing/2014/main" id="{C3DC858B-FC98-4235-82D7-ACD0A63FB048}"/>
              </a:ext>
            </a:extLst>
          </p:cNvPr>
          <p:cNvSpPr/>
          <p:nvPr userDrawn="1"/>
        </p:nvSpPr>
        <p:spPr>
          <a:xfrm>
            <a:off x="0" y="952392"/>
            <a:ext cx="12192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Oval 10">
            <a:extLst>
              <a:ext uri="{FF2B5EF4-FFF2-40B4-BE49-F238E27FC236}">
                <a16:creationId xmlns:a16="http://schemas.microsoft.com/office/drawing/2014/main" id="{4F576446-3BA0-4F12-A8B8-F6B353621CD6}"/>
              </a:ext>
            </a:extLst>
          </p:cNvPr>
          <p:cNvSpPr/>
          <p:nvPr userDrawn="1"/>
        </p:nvSpPr>
        <p:spPr>
          <a:xfrm>
            <a:off x="257907" y="110288"/>
            <a:ext cx="1395048" cy="1395048"/>
          </a:xfrm>
          <a:prstGeom prst="ellipse">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3" name="Resim 12">
            <a:extLst>
              <a:ext uri="{FF2B5EF4-FFF2-40B4-BE49-F238E27FC236}">
                <a16:creationId xmlns:a16="http://schemas.microsoft.com/office/drawing/2014/main" id="{1B975AA5-DA26-4542-961E-83E4DAF9DD6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0845" y="238500"/>
            <a:ext cx="1069078" cy="1143819"/>
          </a:xfrm>
          <a:prstGeom prst="rect">
            <a:avLst/>
          </a:prstGeom>
        </p:spPr>
      </p:pic>
      <p:sp>
        <p:nvSpPr>
          <p:cNvPr id="14" name="Dikdörtgen 13">
            <a:extLst>
              <a:ext uri="{FF2B5EF4-FFF2-40B4-BE49-F238E27FC236}">
                <a16:creationId xmlns:a16="http://schemas.microsoft.com/office/drawing/2014/main" id="{79B2548B-4B8B-40F1-A489-21BF1E0D5F88}"/>
              </a:ext>
            </a:extLst>
          </p:cNvPr>
          <p:cNvSpPr/>
          <p:nvPr userDrawn="1"/>
        </p:nvSpPr>
        <p:spPr>
          <a:xfrm>
            <a:off x="0" y="6734175"/>
            <a:ext cx="12192000" cy="123825"/>
          </a:xfrm>
          <a:prstGeom prst="rect">
            <a:avLst/>
          </a:prstGeom>
          <a:solidFill>
            <a:srgbClr val="879B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Metin Yer Tutucusu 4">
            <a:extLst>
              <a:ext uri="{FF2B5EF4-FFF2-40B4-BE49-F238E27FC236}">
                <a16:creationId xmlns:a16="http://schemas.microsoft.com/office/drawing/2014/main" id="{012A7ED7-D58B-4344-AA5B-F1A805D8C992}"/>
              </a:ext>
            </a:extLst>
          </p:cNvPr>
          <p:cNvSpPr>
            <a:spLocks noGrp="1"/>
          </p:cNvSpPr>
          <p:nvPr>
            <p:ph type="body" sz="quarter" idx="12" hasCustomPrompt="1"/>
          </p:nvPr>
        </p:nvSpPr>
        <p:spPr>
          <a:xfrm>
            <a:off x="838200" y="1701851"/>
            <a:ext cx="5181600" cy="606374"/>
          </a:xfrm>
          <a:prstGeom prst="rect">
            <a:avLst/>
          </a:prstGeom>
          <a:solidFill>
            <a:srgbClr val="879BFA"/>
          </a:solidFill>
        </p:spPr>
        <p:txBody>
          <a:bodyPr anchor="ctr"/>
          <a:lstStyle>
            <a:lvl1pPr marL="0" indent="0">
              <a:buNone/>
              <a:defRPr>
                <a:latin typeface="Century Gothic" panose="020B0502020202020204" pitchFamily="34" charset="0"/>
              </a:defRPr>
            </a:lvl1pPr>
          </a:lstStyle>
          <a:p>
            <a:pPr lvl="0"/>
            <a:r>
              <a:rPr lang="tr-TR" dirty="0"/>
              <a:t>Başlık</a:t>
            </a:r>
          </a:p>
        </p:txBody>
      </p:sp>
      <p:sp>
        <p:nvSpPr>
          <p:cNvPr id="15" name="Metin Yer Tutucusu 4">
            <a:extLst>
              <a:ext uri="{FF2B5EF4-FFF2-40B4-BE49-F238E27FC236}">
                <a16:creationId xmlns:a16="http://schemas.microsoft.com/office/drawing/2014/main" id="{650E23FC-2C1A-4520-8F9D-4B020EDBEEC7}"/>
              </a:ext>
            </a:extLst>
          </p:cNvPr>
          <p:cNvSpPr>
            <a:spLocks noGrp="1"/>
          </p:cNvSpPr>
          <p:nvPr>
            <p:ph type="body" sz="quarter" idx="13" hasCustomPrompt="1"/>
          </p:nvPr>
        </p:nvSpPr>
        <p:spPr>
          <a:xfrm>
            <a:off x="6172200" y="1701818"/>
            <a:ext cx="5181600" cy="606374"/>
          </a:xfrm>
          <a:prstGeom prst="rect">
            <a:avLst/>
          </a:prstGeom>
          <a:solidFill>
            <a:srgbClr val="879BFA"/>
          </a:solidFill>
        </p:spPr>
        <p:txBody>
          <a:bodyPr anchor="ctr"/>
          <a:lstStyle>
            <a:lvl1pPr marL="0" indent="0">
              <a:buNone/>
              <a:defRPr>
                <a:latin typeface="Century Gothic" panose="020B0502020202020204" pitchFamily="34" charset="0"/>
              </a:defRPr>
            </a:lvl1pPr>
          </a:lstStyle>
          <a:p>
            <a:pPr lvl="0"/>
            <a:r>
              <a:rPr lang="tr-TR" dirty="0"/>
              <a:t>Başlık</a:t>
            </a:r>
          </a:p>
        </p:txBody>
      </p:sp>
    </p:spTree>
    <p:extLst>
      <p:ext uri="{BB962C8B-B14F-4D97-AF65-F5344CB8AC3E}">
        <p14:creationId xmlns:p14="http://schemas.microsoft.com/office/powerpoint/2010/main" val="2133246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ouble Content With Image and Title">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E92B6E41-BC4A-4197-874E-886F97B24736}"/>
              </a:ext>
            </a:extLst>
          </p:cNvPr>
          <p:cNvSpPr>
            <a:spLocks noGrp="1"/>
          </p:cNvSpPr>
          <p:nvPr>
            <p:ph sz="half" idx="1"/>
          </p:nvPr>
        </p:nvSpPr>
        <p:spPr>
          <a:xfrm>
            <a:off x="838200" y="3343614"/>
            <a:ext cx="5181600" cy="2833350"/>
          </a:xfrm>
          <a:prstGeom prst="rect">
            <a:avLst/>
          </a:prstGeom>
        </p:spPr>
        <p:txBody>
          <a:bodyPr/>
          <a:lstStyle>
            <a:lvl1pPr marL="228600" indent="-228600">
              <a:buFontTx/>
              <a:buBlip>
                <a:blip r:embed="rId2"/>
              </a:buBlip>
              <a:defRPr>
                <a:latin typeface="Century Gothic" panose="020B0502020202020204" pitchFamily="34" charset="0"/>
              </a:defRPr>
            </a:lvl1pPr>
            <a:lvl2pPr marL="685800" indent="-228600">
              <a:buFontTx/>
              <a:buBlip>
                <a:blip r:embed="rId2"/>
              </a:buBlip>
              <a:defRPr>
                <a:latin typeface="Century Gothic" panose="020B0502020202020204" pitchFamily="34" charset="0"/>
              </a:defRPr>
            </a:lvl2pPr>
            <a:lvl3pPr marL="1143000" indent="-228600">
              <a:buFontTx/>
              <a:buBlip>
                <a:blip r:embed="rId2"/>
              </a:buBlip>
              <a:defRPr>
                <a:latin typeface="Century Gothic" panose="020B0502020202020204" pitchFamily="34" charset="0"/>
              </a:defRPr>
            </a:lvl3pPr>
            <a:lvl4pPr marL="1600200" indent="-228600">
              <a:buFontTx/>
              <a:buBlip>
                <a:blip r:embed="rId2"/>
              </a:buBlip>
              <a:defRPr>
                <a:latin typeface="Century Gothic" panose="020B0502020202020204" pitchFamily="34" charset="0"/>
              </a:defRPr>
            </a:lvl4pPr>
            <a:lvl5pPr marL="2057400" indent="-228600">
              <a:buFontTx/>
              <a:buBlip>
                <a:blip r:embed="rId2"/>
              </a:buBlip>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4" name="İçerik Yer Tutucusu 3">
            <a:extLst>
              <a:ext uri="{FF2B5EF4-FFF2-40B4-BE49-F238E27FC236}">
                <a16:creationId xmlns:a16="http://schemas.microsoft.com/office/drawing/2014/main" id="{AB3ED334-B049-4E5E-8035-B74CC75777BF}"/>
              </a:ext>
            </a:extLst>
          </p:cNvPr>
          <p:cNvSpPr>
            <a:spLocks noGrp="1"/>
          </p:cNvSpPr>
          <p:nvPr>
            <p:ph sz="half" idx="2"/>
          </p:nvPr>
        </p:nvSpPr>
        <p:spPr>
          <a:xfrm>
            <a:off x="6172200" y="3343614"/>
            <a:ext cx="5181600" cy="2833350"/>
          </a:xfrm>
          <a:prstGeom prst="rect">
            <a:avLst/>
          </a:prstGeom>
        </p:spPr>
        <p:txBody>
          <a:bodyPr/>
          <a:lstStyle>
            <a:lvl1pPr marL="228600" indent="-228600">
              <a:buFontTx/>
              <a:buBlip>
                <a:blip r:embed="rId2"/>
              </a:buBlip>
              <a:defRPr>
                <a:latin typeface="Century Gothic" panose="020B0502020202020204" pitchFamily="34" charset="0"/>
              </a:defRPr>
            </a:lvl1pPr>
            <a:lvl2pPr marL="685800" indent="-228600">
              <a:buFontTx/>
              <a:buBlip>
                <a:blip r:embed="rId2"/>
              </a:buBlip>
              <a:defRPr>
                <a:latin typeface="Century Gothic" panose="020B0502020202020204" pitchFamily="34" charset="0"/>
              </a:defRPr>
            </a:lvl2pPr>
            <a:lvl3pPr marL="1143000" indent="-228600">
              <a:buFontTx/>
              <a:buBlip>
                <a:blip r:embed="rId2"/>
              </a:buBlip>
              <a:defRPr>
                <a:latin typeface="Century Gothic" panose="020B0502020202020204" pitchFamily="34" charset="0"/>
              </a:defRPr>
            </a:lvl3pPr>
            <a:lvl4pPr marL="1600200" indent="-228600">
              <a:buFontTx/>
              <a:buBlip>
                <a:blip r:embed="rId2"/>
              </a:buBlip>
              <a:defRPr>
                <a:latin typeface="Century Gothic" panose="020B0502020202020204" pitchFamily="34" charset="0"/>
              </a:defRPr>
            </a:lvl4pPr>
            <a:lvl5pPr marL="2057400" indent="-228600">
              <a:buFontTx/>
              <a:buBlip>
                <a:blip r:embed="rId2"/>
              </a:buBlip>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6" name="Dikdörtgen 5">
            <a:extLst>
              <a:ext uri="{FF2B5EF4-FFF2-40B4-BE49-F238E27FC236}">
                <a16:creationId xmlns:a16="http://schemas.microsoft.com/office/drawing/2014/main" id="{AEFC42D4-EBEC-43E8-844F-1C8957E6CAF8}"/>
              </a:ext>
            </a:extLst>
          </p:cNvPr>
          <p:cNvSpPr/>
          <p:nvPr userDrawn="1"/>
        </p:nvSpPr>
        <p:spPr>
          <a:xfrm>
            <a:off x="0" y="1055675"/>
            <a:ext cx="12192000" cy="88964"/>
          </a:xfrm>
          <a:prstGeom prst="rect">
            <a:avLst/>
          </a:prstGeom>
          <a:solidFill>
            <a:srgbClr val="00A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7" name="Resim 6">
            <a:extLst>
              <a:ext uri="{FF2B5EF4-FFF2-40B4-BE49-F238E27FC236}">
                <a16:creationId xmlns:a16="http://schemas.microsoft.com/office/drawing/2014/main" id="{C61D82E7-B163-479E-9E0A-7529C1EDB68F}"/>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12192000" cy="1081454"/>
          </a:xfrm>
          <a:prstGeom prst="rect">
            <a:avLst/>
          </a:prstGeom>
        </p:spPr>
      </p:pic>
      <p:sp>
        <p:nvSpPr>
          <p:cNvPr id="9" name="Metin Yer Tutucusu 2">
            <a:extLst>
              <a:ext uri="{FF2B5EF4-FFF2-40B4-BE49-F238E27FC236}">
                <a16:creationId xmlns:a16="http://schemas.microsoft.com/office/drawing/2014/main" id="{E823FDDD-F128-4F1F-AC1A-243A70F72027}"/>
              </a:ext>
            </a:extLst>
          </p:cNvPr>
          <p:cNvSpPr>
            <a:spLocks noGrp="1"/>
          </p:cNvSpPr>
          <p:nvPr>
            <p:ph type="body" idx="11" hasCustomPrompt="1"/>
          </p:nvPr>
        </p:nvSpPr>
        <p:spPr>
          <a:xfrm>
            <a:off x="1796789" y="238500"/>
            <a:ext cx="10004366" cy="660233"/>
          </a:xfrm>
          <a:prstGeom prst="rect">
            <a:avLst/>
          </a:prstGeom>
        </p:spPr>
        <p:txBody>
          <a:bodyPr/>
          <a:lstStyle>
            <a:lvl1pPr marL="0" indent="0">
              <a:buNone/>
              <a:defRPr sz="4000" b="1">
                <a:solidFill>
                  <a:schemeClr val="tx1">
                    <a:lumMod val="75000"/>
                    <a:lumOff val="25000"/>
                  </a:schemeClr>
                </a:solidFill>
                <a:latin typeface="Century Gothic" panose="020B0502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Slayt başlığı ekleyiniz</a:t>
            </a:r>
          </a:p>
        </p:txBody>
      </p:sp>
      <p:sp>
        <p:nvSpPr>
          <p:cNvPr id="10" name="Dikdörtgen 9">
            <a:extLst>
              <a:ext uri="{FF2B5EF4-FFF2-40B4-BE49-F238E27FC236}">
                <a16:creationId xmlns:a16="http://schemas.microsoft.com/office/drawing/2014/main" id="{C3DC858B-FC98-4235-82D7-ACD0A63FB048}"/>
              </a:ext>
            </a:extLst>
          </p:cNvPr>
          <p:cNvSpPr/>
          <p:nvPr userDrawn="1"/>
        </p:nvSpPr>
        <p:spPr>
          <a:xfrm>
            <a:off x="0" y="952392"/>
            <a:ext cx="12192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Oval 10">
            <a:extLst>
              <a:ext uri="{FF2B5EF4-FFF2-40B4-BE49-F238E27FC236}">
                <a16:creationId xmlns:a16="http://schemas.microsoft.com/office/drawing/2014/main" id="{4F576446-3BA0-4F12-A8B8-F6B353621CD6}"/>
              </a:ext>
            </a:extLst>
          </p:cNvPr>
          <p:cNvSpPr/>
          <p:nvPr userDrawn="1"/>
        </p:nvSpPr>
        <p:spPr>
          <a:xfrm>
            <a:off x="257907" y="110288"/>
            <a:ext cx="1395048" cy="1395048"/>
          </a:xfrm>
          <a:prstGeom prst="ellipse">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3" name="Resim 12">
            <a:extLst>
              <a:ext uri="{FF2B5EF4-FFF2-40B4-BE49-F238E27FC236}">
                <a16:creationId xmlns:a16="http://schemas.microsoft.com/office/drawing/2014/main" id="{1B975AA5-DA26-4542-961E-83E4DAF9DD63}"/>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90845" y="238500"/>
            <a:ext cx="1069078" cy="1143819"/>
          </a:xfrm>
          <a:prstGeom prst="rect">
            <a:avLst/>
          </a:prstGeom>
        </p:spPr>
      </p:pic>
      <p:sp>
        <p:nvSpPr>
          <p:cNvPr id="14" name="Dikdörtgen 13">
            <a:extLst>
              <a:ext uri="{FF2B5EF4-FFF2-40B4-BE49-F238E27FC236}">
                <a16:creationId xmlns:a16="http://schemas.microsoft.com/office/drawing/2014/main" id="{79B2548B-4B8B-40F1-A489-21BF1E0D5F88}"/>
              </a:ext>
            </a:extLst>
          </p:cNvPr>
          <p:cNvSpPr/>
          <p:nvPr userDrawn="1"/>
        </p:nvSpPr>
        <p:spPr>
          <a:xfrm>
            <a:off x="0" y="6734175"/>
            <a:ext cx="12192000" cy="123825"/>
          </a:xfrm>
          <a:prstGeom prst="rect">
            <a:avLst/>
          </a:prstGeom>
          <a:solidFill>
            <a:srgbClr val="879B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Metin Yer Tutucusu 4">
            <a:extLst>
              <a:ext uri="{FF2B5EF4-FFF2-40B4-BE49-F238E27FC236}">
                <a16:creationId xmlns:a16="http://schemas.microsoft.com/office/drawing/2014/main" id="{012A7ED7-D58B-4344-AA5B-F1A805D8C992}"/>
              </a:ext>
            </a:extLst>
          </p:cNvPr>
          <p:cNvSpPr>
            <a:spLocks noGrp="1"/>
          </p:cNvSpPr>
          <p:nvPr>
            <p:ph type="body" sz="quarter" idx="12" hasCustomPrompt="1"/>
          </p:nvPr>
        </p:nvSpPr>
        <p:spPr>
          <a:xfrm>
            <a:off x="838200" y="2729107"/>
            <a:ext cx="5181600" cy="606374"/>
          </a:xfrm>
          <a:prstGeom prst="rect">
            <a:avLst/>
          </a:prstGeom>
          <a:solidFill>
            <a:srgbClr val="879BFA"/>
          </a:solidFill>
        </p:spPr>
        <p:txBody>
          <a:bodyPr anchor="ctr"/>
          <a:lstStyle>
            <a:lvl1pPr marL="0" indent="0">
              <a:buNone/>
              <a:defRPr>
                <a:latin typeface="Century Gothic" panose="020B0502020202020204" pitchFamily="34" charset="0"/>
              </a:defRPr>
            </a:lvl1pPr>
          </a:lstStyle>
          <a:p>
            <a:pPr lvl="0"/>
            <a:r>
              <a:rPr lang="tr-TR" dirty="0"/>
              <a:t>Başlık</a:t>
            </a:r>
          </a:p>
        </p:txBody>
      </p:sp>
      <p:sp>
        <p:nvSpPr>
          <p:cNvPr id="15" name="Metin Yer Tutucusu 4">
            <a:extLst>
              <a:ext uri="{FF2B5EF4-FFF2-40B4-BE49-F238E27FC236}">
                <a16:creationId xmlns:a16="http://schemas.microsoft.com/office/drawing/2014/main" id="{650E23FC-2C1A-4520-8F9D-4B020EDBEEC7}"/>
              </a:ext>
            </a:extLst>
          </p:cNvPr>
          <p:cNvSpPr>
            <a:spLocks noGrp="1"/>
          </p:cNvSpPr>
          <p:nvPr>
            <p:ph type="body" sz="quarter" idx="13" hasCustomPrompt="1"/>
          </p:nvPr>
        </p:nvSpPr>
        <p:spPr>
          <a:xfrm>
            <a:off x="6172200" y="2729074"/>
            <a:ext cx="5181600" cy="606374"/>
          </a:xfrm>
          <a:prstGeom prst="rect">
            <a:avLst/>
          </a:prstGeom>
          <a:solidFill>
            <a:srgbClr val="879BFA"/>
          </a:solidFill>
        </p:spPr>
        <p:txBody>
          <a:bodyPr anchor="ctr"/>
          <a:lstStyle>
            <a:lvl1pPr marL="0" indent="0">
              <a:buNone/>
              <a:defRPr>
                <a:latin typeface="Century Gothic" panose="020B0502020202020204" pitchFamily="34" charset="0"/>
              </a:defRPr>
            </a:lvl1pPr>
          </a:lstStyle>
          <a:p>
            <a:pPr lvl="0"/>
            <a:r>
              <a:rPr lang="tr-TR" dirty="0"/>
              <a:t>Başlık</a:t>
            </a:r>
          </a:p>
        </p:txBody>
      </p:sp>
      <p:sp>
        <p:nvSpPr>
          <p:cNvPr id="17" name="Resim Yer Tutucusu 4">
            <a:extLst>
              <a:ext uri="{FF2B5EF4-FFF2-40B4-BE49-F238E27FC236}">
                <a16:creationId xmlns:a16="http://schemas.microsoft.com/office/drawing/2014/main" id="{2DCDF228-10DC-4D26-9CC1-C3DA933707C7}"/>
              </a:ext>
            </a:extLst>
          </p:cNvPr>
          <p:cNvSpPr>
            <a:spLocks noGrp="1"/>
          </p:cNvSpPr>
          <p:nvPr>
            <p:ph type="pic" sz="quarter" idx="14"/>
          </p:nvPr>
        </p:nvSpPr>
        <p:spPr>
          <a:xfrm>
            <a:off x="838200" y="1624013"/>
            <a:ext cx="5181600" cy="1096962"/>
          </a:xfrm>
          <a:prstGeom prst="rect">
            <a:avLst/>
          </a:prstGeom>
        </p:spPr>
        <p:txBody>
          <a:bodyPr/>
          <a:lstStyle/>
          <a:p>
            <a:endParaRPr lang="tr-TR"/>
          </a:p>
        </p:txBody>
      </p:sp>
      <p:sp>
        <p:nvSpPr>
          <p:cNvPr id="18" name="Resim Yer Tutucusu 4">
            <a:extLst>
              <a:ext uri="{FF2B5EF4-FFF2-40B4-BE49-F238E27FC236}">
                <a16:creationId xmlns:a16="http://schemas.microsoft.com/office/drawing/2014/main" id="{7D0DA630-5F9E-46EA-A884-6A09488CEBF3}"/>
              </a:ext>
            </a:extLst>
          </p:cNvPr>
          <p:cNvSpPr>
            <a:spLocks noGrp="1"/>
          </p:cNvSpPr>
          <p:nvPr>
            <p:ph type="pic" sz="quarter" idx="15"/>
          </p:nvPr>
        </p:nvSpPr>
        <p:spPr>
          <a:xfrm>
            <a:off x="6172200" y="1596161"/>
            <a:ext cx="5181600" cy="1096962"/>
          </a:xfrm>
          <a:prstGeom prst="rect">
            <a:avLst/>
          </a:prstGeom>
        </p:spPr>
        <p:txBody>
          <a:bodyPr/>
          <a:lstStyle/>
          <a:p>
            <a:endParaRPr lang="tr-TR"/>
          </a:p>
        </p:txBody>
      </p:sp>
    </p:spTree>
    <p:extLst>
      <p:ext uri="{BB962C8B-B14F-4D97-AF65-F5344CB8AC3E}">
        <p14:creationId xmlns:p14="http://schemas.microsoft.com/office/powerpoint/2010/main" val="674326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riple Content">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E92B6E41-BC4A-4197-874E-886F97B24736}"/>
              </a:ext>
            </a:extLst>
          </p:cNvPr>
          <p:cNvSpPr>
            <a:spLocks noGrp="1"/>
          </p:cNvSpPr>
          <p:nvPr>
            <p:ph sz="half" idx="1"/>
          </p:nvPr>
        </p:nvSpPr>
        <p:spPr>
          <a:xfrm>
            <a:off x="614522" y="1702284"/>
            <a:ext cx="3374571" cy="4671628"/>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6" name="Dikdörtgen 5">
            <a:extLst>
              <a:ext uri="{FF2B5EF4-FFF2-40B4-BE49-F238E27FC236}">
                <a16:creationId xmlns:a16="http://schemas.microsoft.com/office/drawing/2014/main" id="{AEFC42D4-EBEC-43E8-844F-1C8957E6CAF8}"/>
              </a:ext>
            </a:extLst>
          </p:cNvPr>
          <p:cNvSpPr/>
          <p:nvPr userDrawn="1"/>
        </p:nvSpPr>
        <p:spPr>
          <a:xfrm>
            <a:off x="0" y="1055675"/>
            <a:ext cx="12192000" cy="88964"/>
          </a:xfrm>
          <a:prstGeom prst="rect">
            <a:avLst/>
          </a:prstGeom>
          <a:solidFill>
            <a:srgbClr val="00A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7" name="Resim 6">
            <a:extLst>
              <a:ext uri="{FF2B5EF4-FFF2-40B4-BE49-F238E27FC236}">
                <a16:creationId xmlns:a16="http://schemas.microsoft.com/office/drawing/2014/main" id="{C61D82E7-B163-479E-9E0A-7529C1EDB68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1081454"/>
          </a:xfrm>
          <a:prstGeom prst="rect">
            <a:avLst/>
          </a:prstGeom>
        </p:spPr>
      </p:pic>
      <p:sp>
        <p:nvSpPr>
          <p:cNvPr id="9" name="Metin Yer Tutucusu 2">
            <a:extLst>
              <a:ext uri="{FF2B5EF4-FFF2-40B4-BE49-F238E27FC236}">
                <a16:creationId xmlns:a16="http://schemas.microsoft.com/office/drawing/2014/main" id="{E823FDDD-F128-4F1F-AC1A-243A70F72027}"/>
              </a:ext>
            </a:extLst>
          </p:cNvPr>
          <p:cNvSpPr>
            <a:spLocks noGrp="1"/>
          </p:cNvSpPr>
          <p:nvPr>
            <p:ph type="body" idx="11" hasCustomPrompt="1"/>
          </p:nvPr>
        </p:nvSpPr>
        <p:spPr>
          <a:xfrm>
            <a:off x="1796789" y="238500"/>
            <a:ext cx="10004366" cy="660233"/>
          </a:xfrm>
          <a:prstGeom prst="rect">
            <a:avLst/>
          </a:prstGeom>
        </p:spPr>
        <p:txBody>
          <a:bodyPr/>
          <a:lstStyle>
            <a:lvl1pPr marL="0" indent="0">
              <a:buNone/>
              <a:defRPr sz="4000" b="1">
                <a:solidFill>
                  <a:schemeClr val="tx1">
                    <a:lumMod val="75000"/>
                    <a:lumOff val="25000"/>
                  </a:schemeClr>
                </a:solidFill>
                <a:latin typeface="Century Gothic" panose="020B0502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Slayt başlığı ekleyiniz</a:t>
            </a:r>
          </a:p>
        </p:txBody>
      </p:sp>
      <p:sp>
        <p:nvSpPr>
          <p:cNvPr id="10" name="Dikdörtgen 9">
            <a:extLst>
              <a:ext uri="{FF2B5EF4-FFF2-40B4-BE49-F238E27FC236}">
                <a16:creationId xmlns:a16="http://schemas.microsoft.com/office/drawing/2014/main" id="{C3DC858B-FC98-4235-82D7-ACD0A63FB048}"/>
              </a:ext>
            </a:extLst>
          </p:cNvPr>
          <p:cNvSpPr/>
          <p:nvPr userDrawn="1"/>
        </p:nvSpPr>
        <p:spPr>
          <a:xfrm>
            <a:off x="0" y="952392"/>
            <a:ext cx="12192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Oval 10">
            <a:extLst>
              <a:ext uri="{FF2B5EF4-FFF2-40B4-BE49-F238E27FC236}">
                <a16:creationId xmlns:a16="http://schemas.microsoft.com/office/drawing/2014/main" id="{4F576446-3BA0-4F12-A8B8-F6B353621CD6}"/>
              </a:ext>
            </a:extLst>
          </p:cNvPr>
          <p:cNvSpPr/>
          <p:nvPr userDrawn="1"/>
        </p:nvSpPr>
        <p:spPr>
          <a:xfrm>
            <a:off x="257907" y="110288"/>
            <a:ext cx="1395048" cy="1395048"/>
          </a:xfrm>
          <a:prstGeom prst="ellipse">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3" name="Resim 12">
            <a:extLst>
              <a:ext uri="{FF2B5EF4-FFF2-40B4-BE49-F238E27FC236}">
                <a16:creationId xmlns:a16="http://schemas.microsoft.com/office/drawing/2014/main" id="{1B975AA5-DA26-4542-961E-83E4DAF9DD6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0845" y="238500"/>
            <a:ext cx="1069078" cy="1143819"/>
          </a:xfrm>
          <a:prstGeom prst="rect">
            <a:avLst/>
          </a:prstGeom>
        </p:spPr>
      </p:pic>
      <p:sp>
        <p:nvSpPr>
          <p:cNvPr id="14" name="Dikdörtgen 13">
            <a:extLst>
              <a:ext uri="{FF2B5EF4-FFF2-40B4-BE49-F238E27FC236}">
                <a16:creationId xmlns:a16="http://schemas.microsoft.com/office/drawing/2014/main" id="{79B2548B-4B8B-40F1-A489-21BF1E0D5F88}"/>
              </a:ext>
            </a:extLst>
          </p:cNvPr>
          <p:cNvSpPr/>
          <p:nvPr userDrawn="1"/>
        </p:nvSpPr>
        <p:spPr>
          <a:xfrm>
            <a:off x="0" y="6734175"/>
            <a:ext cx="12192000" cy="123825"/>
          </a:xfrm>
          <a:prstGeom prst="rect">
            <a:avLst/>
          </a:prstGeom>
          <a:solidFill>
            <a:srgbClr val="879B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İçerik Yer Tutucusu 2">
            <a:extLst>
              <a:ext uri="{FF2B5EF4-FFF2-40B4-BE49-F238E27FC236}">
                <a16:creationId xmlns:a16="http://schemas.microsoft.com/office/drawing/2014/main" id="{2B4A57F8-BCD9-4954-8282-C0B0FFE2BA60}"/>
              </a:ext>
            </a:extLst>
          </p:cNvPr>
          <p:cNvSpPr>
            <a:spLocks noGrp="1"/>
          </p:cNvSpPr>
          <p:nvPr>
            <p:ph sz="half" idx="12"/>
          </p:nvPr>
        </p:nvSpPr>
        <p:spPr>
          <a:xfrm>
            <a:off x="4408714" y="1701850"/>
            <a:ext cx="3374571" cy="4671628"/>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15" name="İçerik Yer Tutucusu 2">
            <a:extLst>
              <a:ext uri="{FF2B5EF4-FFF2-40B4-BE49-F238E27FC236}">
                <a16:creationId xmlns:a16="http://schemas.microsoft.com/office/drawing/2014/main" id="{812BDFCF-5A6A-4551-AD20-3F096E3018C5}"/>
              </a:ext>
            </a:extLst>
          </p:cNvPr>
          <p:cNvSpPr>
            <a:spLocks noGrp="1"/>
          </p:cNvSpPr>
          <p:nvPr>
            <p:ph sz="half" idx="13"/>
          </p:nvPr>
        </p:nvSpPr>
        <p:spPr>
          <a:xfrm>
            <a:off x="8202906" y="1701851"/>
            <a:ext cx="3374571" cy="4671628"/>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Tree>
    <p:extLst>
      <p:ext uri="{BB962C8B-B14F-4D97-AF65-F5344CB8AC3E}">
        <p14:creationId xmlns:p14="http://schemas.microsoft.com/office/powerpoint/2010/main" val="18135363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riple Content">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E92B6E41-BC4A-4197-874E-886F97B24736}"/>
              </a:ext>
            </a:extLst>
          </p:cNvPr>
          <p:cNvSpPr>
            <a:spLocks noGrp="1"/>
          </p:cNvSpPr>
          <p:nvPr>
            <p:ph sz="half" idx="1"/>
          </p:nvPr>
        </p:nvSpPr>
        <p:spPr>
          <a:xfrm>
            <a:off x="614522" y="2219228"/>
            <a:ext cx="3374571" cy="4154684"/>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6" name="Dikdörtgen 5">
            <a:extLst>
              <a:ext uri="{FF2B5EF4-FFF2-40B4-BE49-F238E27FC236}">
                <a16:creationId xmlns:a16="http://schemas.microsoft.com/office/drawing/2014/main" id="{AEFC42D4-EBEC-43E8-844F-1C8957E6CAF8}"/>
              </a:ext>
            </a:extLst>
          </p:cNvPr>
          <p:cNvSpPr/>
          <p:nvPr userDrawn="1"/>
        </p:nvSpPr>
        <p:spPr>
          <a:xfrm>
            <a:off x="0" y="1055675"/>
            <a:ext cx="12192000" cy="88964"/>
          </a:xfrm>
          <a:prstGeom prst="rect">
            <a:avLst/>
          </a:prstGeom>
          <a:solidFill>
            <a:srgbClr val="00A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7" name="Resim 6">
            <a:extLst>
              <a:ext uri="{FF2B5EF4-FFF2-40B4-BE49-F238E27FC236}">
                <a16:creationId xmlns:a16="http://schemas.microsoft.com/office/drawing/2014/main" id="{C61D82E7-B163-479E-9E0A-7529C1EDB68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1081454"/>
          </a:xfrm>
          <a:prstGeom prst="rect">
            <a:avLst/>
          </a:prstGeom>
        </p:spPr>
      </p:pic>
      <p:sp>
        <p:nvSpPr>
          <p:cNvPr id="9" name="Metin Yer Tutucusu 2">
            <a:extLst>
              <a:ext uri="{FF2B5EF4-FFF2-40B4-BE49-F238E27FC236}">
                <a16:creationId xmlns:a16="http://schemas.microsoft.com/office/drawing/2014/main" id="{E823FDDD-F128-4F1F-AC1A-243A70F72027}"/>
              </a:ext>
            </a:extLst>
          </p:cNvPr>
          <p:cNvSpPr>
            <a:spLocks noGrp="1"/>
          </p:cNvSpPr>
          <p:nvPr>
            <p:ph type="body" idx="11" hasCustomPrompt="1"/>
          </p:nvPr>
        </p:nvSpPr>
        <p:spPr>
          <a:xfrm>
            <a:off x="1796789" y="238500"/>
            <a:ext cx="10004366" cy="660233"/>
          </a:xfrm>
          <a:prstGeom prst="rect">
            <a:avLst/>
          </a:prstGeom>
        </p:spPr>
        <p:txBody>
          <a:bodyPr/>
          <a:lstStyle>
            <a:lvl1pPr marL="0" indent="0">
              <a:buNone/>
              <a:defRPr sz="4000" b="1">
                <a:solidFill>
                  <a:schemeClr val="tx1">
                    <a:lumMod val="75000"/>
                    <a:lumOff val="25000"/>
                  </a:schemeClr>
                </a:solidFill>
                <a:latin typeface="Century Gothic" panose="020B0502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dirty="0"/>
              <a:t>Slayt başlığı ekleyiniz</a:t>
            </a:r>
          </a:p>
        </p:txBody>
      </p:sp>
      <p:sp>
        <p:nvSpPr>
          <p:cNvPr id="10" name="Dikdörtgen 9">
            <a:extLst>
              <a:ext uri="{FF2B5EF4-FFF2-40B4-BE49-F238E27FC236}">
                <a16:creationId xmlns:a16="http://schemas.microsoft.com/office/drawing/2014/main" id="{C3DC858B-FC98-4235-82D7-ACD0A63FB048}"/>
              </a:ext>
            </a:extLst>
          </p:cNvPr>
          <p:cNvSpPr/>
          <p:nvPr userDrawn="1"/>
        </p:nvSpPr>
        <p:spPr>
          <a:xfrm>
            <a:off x="0" y="952392"/>
            <a:ext cx="12192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Oval 10">
            <a:extLst>
              <a:ext uri="{FF2B5EF4-FFF2-40B4-BE49-F238E27FC236}">
                <a16:creationId xmlns:a16="http://schemas.microsoft.com/office/drawing/2014/main" id="{4F576446-3BA0-4F12-A8B8-F6B353621CD6}"/>
              </a:ext>
            </a:extLst>
          </p:cNvPr>
          <p:cNvSpPr/>
          <p:nvPr userDrawn="1"/>
        </p:nvSpPr>
        <p:spPr>
          <a:xfrm>
            <a:off x="257907" y="110288"/>
            <a:ext cx="1395048" cy="1395048"/>
          </a:xfrm>
          <a:prstGeom prst="ellipse">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3" name="Resim 12">
            <a:extLst>
              <a:ext uri="{FF2B5EF4-FFF2-40B4-BE49-F238E27FC236}">
                <a16:creationId xmlns:a16="http://schemas.microsoft.com/office/drawing/2014/main" id="{1B975AA5-DA26-4542-961E-83E4DAF9DD6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0845" y="238500"/>
            <a:ext cx="1069078" cy="1143819"/>
          </a:xfrm>
          <a:prstGeom prst="rect">
            <a:avLst/>
          </a:prstGeom>
        </p:spPr>
      </p:pic>
      <p:sp>
        <p:nvSpPr>
          <p:cNvPr id="14" name="Dikdörtgen 13">
            <a:extLst>
              <a:ext uri="{FF2B5EF4-FFF2-40B4-BE49-F238E27FC236}">
                <a16:creationId xmlns:a16="http://schemas.microsoft.com/office/drawing/2014/main" id="{79B2548B-4B8B-40F1-A489-21BF1E0D5F88}"/>
              </a:ext>
            </a:extLst>
          </p:cNvPr>
          <p:cNvSpPr/>
          <p:nvPr userDrawn="1"/>
        </p:nvSpPr>
        <p:spPr>
          <a:xfrm>
            <a:off x="0" y="6734175"/>
            <a:ext cx="12192000" cy="123825"/>
          </a:xfrm>
          <a:prstGeom prst="rect">
            <a:avLst/>
          </a:prstGeom>
          <a:solidFill>
            <a:srgbClr val="879B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İçerik Yer Tutucusu 2">
            <a:extLst>
              <a:ext uri="{FF2B5EF4-FFF2-40B4-BE49-F238E27FC236}">
                <a16:creationId xmlns:a16="http://schemas.microsoft.com/office/drawing/2014/main" id="{2B4A57F8-BCD9-4954-8282-C0B0FFE2BA60}"/>
              </a:ext>
            </a:extLst>
          </p:cNvPr>
          <p:cNvSpPr>
            <a:spLocks noGrp="1"/>
          </p:cNvSpPr>
          <p:nvPr>
            <p:ph sz="half" idx="12"/>
          </p:nvPr>
        </p:nvSpPr>
        <p:spPr>
          <a:xfrm>
            <a:off x="4408714" y="2218794"/>
            <a:ext cx="3374571" cy="4154684"/>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15" name="İçerik Yer Tutucusu 2">
            <a:extLst>
              <a:ext uri="{FF2B5EF4-FFF2-40B4-BE49-F238E27FC236}">
                <a16:creationId xmlns:a16="http://schemas.microsoft.com/office/drawing/2014/main" id="{812BDFCF-5A6A-4551-AD20-3F096E3018C5}"/>
              </a:ext>
            </a:extLst>
          </p:cNvPr>
          <p:cNvSpPr>
            <a:spLocks noGrp="1"/>
          </p:cNvSpPr>
          <p:nvPr>
            <p:ph sz="half" idx="13"/>
          </p:nvPr>
        </p:nvSpPr>
        <p:spPr>
          <a:xfrm>
            <a:off x="8202906" y="2218795"/>
            <a:ext cx="3374571" cy="4154684"/>
          </a:xfrm>
          <a:prstGeom prst="rect">
            <a:avLst/>
          </a:prstGeom>
        </p:spPr>
        <p:txBody>
          <a:bodyPr/>
          <a:lstStyle>
            <a:lvl1pPr>
              <a:defRPr>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tr-TR" dirty="0"/>
              <a:t>Asıl metin stillerini düzenlemek için tıklayın</a:t>
            </a:r>
          </a:p>
          <a:p>
            <a:pPr lvl="1"/>
            <a:r>
              <a:rPr lang="tr-TR" dirty="0"/>
              <a:t>İkinci düzey</a:t>
            </a:r>
          </a:p>
          <a:p>
            <a:pPr lvl="2"/>
            <a:r>
              <a:rPr lang="tr-TR" dirty="0"/>
              <a:t>Üçüncü düzey</a:t>
            </a:r>
          </a:p>
          <a:p>
            <a:pPr lvl="3"/>
            <a:r>
              <a:rPr lang="tr-TR" dirty="0"/>
              <a:t>Dördüncü düzey</a:t>
            </a:r>
          </a:p>
          <a:p>
            <a:pPr lvl="4"/>
            <a:r>
              <a:rPr lang="tr-TR" dirty="0"/>
              <a:t>Beşinci düzey</a:t>
            </a:r>
          </a:p>
        </p:txBody>
      </p:sp>
      <p:sp>
        <p:nvSpPr>
          <p:cNvPr id="16" name="Metin Yer Tutucusu 4">
            <a:extLst>
              <a:ext uri="{FF2B5EF4-FFF2-40B4-BE49-F238E27FC236}">
                <a16:creationId xmlns:a16="http://schemas.microsoft.com/office/drawing/2014/main" id="{257500A3-56D8-48BB-A3EF-81F432D747A9}"/>
              </a:ext>
            </a:extLst>
          </p:cNvPr>
          <p:cNvSpPr>
            <a:spLocks noGrp="1"/>
          </p:cNvSpPr>
          <p:nvPr>
            <p:ph type="body" sz="quarter" idx="14" hasCustomPrompt="1"/>
          </p:nvPr>
        </p:nvSpPr>
        <p:spPr>
          <a:xfrm>
            <a:off x="614522" y="1558661"/>
            <a:ext cx="3374571" cy="606374"/>
          </a:xfrm>
          <a:prstGeom prst="rect">
            <a:avLst/>
          </a:prstGeom>
          <a:solidFill>
            <a:srgbClr val="879BFA"/>
          </a:solidFill>
        </p:spPr>
        <p:txBody>
          <a:bodyPr anchor="ctr"/>
          <a:lstStyle>
            <a:lvl1pPr marL="0" indent="0">
              <a:buNone/>
              <a:defRPr>
                <a:latin typeface="Century Gothic" panose="020B0502020202020204" pitchFamily="34" charset="0"/>
              </a:defRPr>
            </a:lvl1pPr>
          </a:lstStyle>
          <a:p>
            <a:pPr lvl="0"/>
            <a:r>
              <a:rPr lang="tr-TR" dirty="0"/>
              <a:t>Başlık</a:t>
            </a:r>
          </a:p>
        </p:txBody>
      </p:sp>
      <p:sp>
        <p:nvSpPr>
          <p:cNvPr id="17" name="Metin Yer Tutucusu 4">
            <a:extLst>
              <a:ext uri="{FF2B5EF4-FFF2-40B4-BE49-F238E27FC236}">
                <a16:creationId xmlns:a16="http://schemas.microsoft.com/office/drawing/2014/main" id="{F4EF3C18-9E35-4DD8-862E-EC1B695863AD}"/>
              </a:ext>
            </a:extLst>
          </p:cNvPr>
          <p:cNvSpPr>
            <a:spLocks noGrp="1"/>
          </p:cNvSpPr>
          <p:nvPr>
            <p:ph type="body" sz="quarter" idx="15" hasCustomPrompt="1"/>
          </p:nvPr>
        </p:nvSpPr>
        <p:spPr>
          <a:xfrm>
            <a:off x="4408713" y="1575701"/>
            <a:ext cx="3374571" cy="606374"/>
          </a:xfrm>
          <a:prstGeom prst="rect">
            <a:avLst/>
          </a:prstGeom>
          <a:solidFill>
            <a:srgbClr val="879BFA"/>
          </a:solidFill>
        </p:spPr>
        <p:txBody>
          <a:bodyPr anchor="ctr"/>
          <a:lstStyle>
            <a:lvl1pPr marL="0" indent="0">
              <a:buNone/>
              <a:defRPr>
                <a:latin typeface="Century Gothic" panose="020B0502020202020204" pitchFamily="34" charset="0"/>
              </a:defRPr>
            </a:lvl1pPr>
          </a:lstStyle>
          <a:p>
            <a:pPr lvl="0"/>
            <a:r>
              <a:rPr lang="tr-TR" dirty="0"/>
              <a:t>Başlık</a:t>
            </a:r>
          </a:p>
        </p:txBody>
      </p:sp>
      <p:sp>
        <p:nvSpPr>
          <p:cNvPr id="18" name="Metin Yer Tutucusu 4">
            <a:extLst>
              <a:ext uri="{FF2B5EF4-FFF2-40B4-BE49-F238E27FC236}">
                <a16:creationId xmlns:a16="http://schemas.microsoft.com/office/drawing/2014/main" id="{139FEE47-CFA5-48EB-84FD-D45249ABD63E}"/>
              </a:ext>
            </a:extLst>
          </p:cNvPr>
          <p:cNvSpPr>
            <a:spLocks noGrp="1"/>
          </p:cNvSpPr>
          <p:nvPr>
            <p:ph type="body" sz="quarter" idx="16" hasCustomPrompt="1"/>
          </p:nvPr>
        </p:nvSpPr>
        <p:spPr>
          <a:xfrm>
            <a:off x="8202904" y="1586824"/>
            <a:ext cx="3374571" cy="606374"/>
          </a:xfrm>
          <a:prstGeom prst="rect">
            <a:avLst/>
          </a:prstGeom>
          <a:solidFill>
            <a:srgbClr val="879BFA"/>
          </a:solidFill>
        </p:spPr>
        <p:txBody>
          <a:bodyPr anchor="ctr"/>
          <a:lstStyle>
            <a:lvl1pPr marL="0" indent="0">
              <a:buNone/>
              <a:defRPr>
                <a:latin typeface="Century Gothic" panose="020B0502020202020204" pitchFamily="34" charset="0"/>
              </a:defRPr>
            </a:lvl1pPr>
          </a:lstStyle>
          <a:p>
            <a:pPr lvl="0"/>
            <a:r>
              <a:rPr lang="tr-TR" dirty="0"/>
              <a:t>Başlık</a:t>
            </a:r>
          </a:p>
        </p:txBody>
      </p:sp>
    </p:spTree>
    <p:extLst>
      <p:ext uri="{BB962C8B-B14F-4D97-AF65-F5344CB8AC3E}">
        <p14:creationId xmlns:p14="http://schemas.microsoft.com/office/powerpoint/2010/main" val="17479981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Resim 1">
            <a:extLst>
              <a:ext uri="{FF2B5EF4-FFF2-40B4-BE49-F238E27FC236}">
                <a16:creationId xmlns:a16="http://schemas.microsoft.com/office/drawing/2014/main" id="{CD1F3B27-B42C-40E0-B0C5-47A9678833C6}"/>
              </a:ext>
            </a:extLst>
          </p:cNvPr>
          <p:cNvPicPr>
            <a:picLocks noChangeAspect="1"/>
          </p:cNvPicPr>
          <p:nvPr userDrawn="1"/>
        </p:nvPicPr>
        <p:blipFill>
          <a:blip r:embed="rId12" cstate="screen">
            <a:extLst>
              <a:ext uri="{28A0092B-C50C-407E-A947-70E740481C1C}">
                <a14:useLocalDpi xmlns:a14="http://schemas.microsoft.com/office/drawing/2010/main"/>
              </a:ext>
            </a:extLst>
          </a:blip>
          <a:stretch>
            <a:fillRect/>
          </a:stretch>
        </p:blipFill>
        <p:spPr>
          <a:xfrm>
            <a:off x="6465838" y="-123825"/>
            <a:ext cx="6412964" cy="6858000"/>
          </a:xfrm>
          <a:prstGeom prst="rect">
            <a:avLst/>
          </a:prstGeom>
        </p:spPr>
      </p:pic>
    </p:spTree>
    <p:extLst>
      <p:ext uri="{BB962C8B-B14F-4D97-AF65-F5344CB8AC3E}">
        <p14:creationId xmlns:p14="http://schemas.microsoft.com/office/powerpoint/2010/main" val="493926279"/>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0" r:id="rId3"/>
    <p:sldLayoutId id="2147483652" r:id="rId4"/>
    <p:sldLayoutId id="2147483661" r:id="rId5"/>
    <p:sldLayoutId id="2147483659" r:id="rId6"/>
    <p:sldLayoutId id="2147483662" r:id="rId7"/>
    <p:sldLayoutId id="2147483658" r:id="rId8"/>
    <p:sldLayoutId id="2147483660" r:id="rId9"/>
    <p:sldLayoutId id="2147483657"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Yer Tutucusu 1">
            <a:extLst>
              <a:ext uri="{FF2B5EF4-FFF2-40B4-BE49-F238E27FC236}">
                <a16:creationId xmlns:a16="http://schemas.microsoft.com/office/drawing/2014/main" id="{A6E2AD2F-E343-4E8E-AECD-BE2FEE02E1BE}"/>
              </a:ext>
            </a:extLst>
          </p:cNvPr>
          <p:cNvSpPr>
            <a:spLocks noGrp="1"/>
          </p:cNvSpPr>
          <p:nvPr>
            <p:ph type="body" idx="1"/>
          </p:nvPr>
        </p:nvSpPr>
        <p:spPr>
          <a:xfrm>
            <a:off x="4385761" y="2110399"/>
            <a:ext cx="4173023" cy="523073"/>
          </a:xfrm>
        </p:spPr>
        <p:txBody>
          <a:bodyPr>
            <a:normAutofit fontScale="62500" lnSpcReduction="20000"/>
          </a:bodyPr>
          <a:lstStyle/>
          <a:p>
            <a:r>
              <a:rPr lang="tr-TR" b="1" dirty="0"/>
              <a:t>BATCH 150 DATA SCIENCE</a:t>
            </a:r>
          </a:p>
        </p:txBody>
      </p:sp>
      <p:sp>
        <p:nvSpPr>
          <p:cNvPr id="3" name="Metin Yer Tutucusu 2">
            <a:extLst>
              <a:ext uri="{FF2B5EF4-FFF2-40B4-BE49-F238E27FC236}">
                <a16:creationId xmlns:a16="http://schemas.microsoft.com/office/drawing/2014/main" id="{8AABBA58-F495-4E74-B569-D2F437D92BD4}"/>
              </a:ext>
            </a:extLst>
          </p:cNvPr>
          <p:cNvSpPr>
            <a:spLocks noGrp="1"/>
          </p:cNvSpPr>
          <p:nvPr>
            <p:ph type="body" idx="10"/>
          </p:nvPr>
        </p:nvSpPr>
        <p:spPr>
          <a:xfrm>
            <a:off x="4385761" y="2841919"/>
            <a:ext cx="4538783" cy="660233"/>
          </a:xfrm>
        </p:spPr>
        <p:txBody>
          <a:bodyPr/>
          <a:lstStyle/>
          <a:p>
            <a:r>
              <a:rPr lang="tr-TR" dirty="0"/>
              <a:t>GOOGLE SHEETS</a:t>
            </a:r>
          </a:p>
        </p:txBody>
      </p:sp>
      <p:sp>
        <p:nvSpPr>
          <p:cNvPr id="4" name="Metin Yer Tutucusu 3">
            <a:extLst>
              <a:ext uri="{FF2B5EF4-FFF2-40B4-BE49-F238E27FC236}">
                <a16:creationId xmlns:a16="http://schemas.microsoft.com/office/drawing/2014/main" id="{4A5EC339-8DB2-4A0E-8FC7-A4FF21946331}"/>
              </a:ext>
            </a:extLst>
          </p:cNvPr>
          <p:cNvSpPr>
            <a:spLocks noGrp="1"/>
          </p:cNvSpPr>
          <p:nvPr>
            <p:ph type="body" idx="11"/>
          </p:nvPr>
        </p:nvSpPr>
        <p:spPr/>
        <p:txBody>
          <a:bodyPr/>
          <a:lstStyle/>
          <a:p>
            <a:r>
              <a:rPr lang="tr-TR" dirty="0"/>
              <a:t>27.03.2023</a:t>
            </a:r>
          </a:p>
        </p:txBody>
      </p:sp>
      <p:sp>
        <p:nvSpPr>
          <p:cNvPr id="5" name="Metin Yer Tutucusu 4">
            <a:extLst>
              <a:ext uri="{FF2B5EF4-FFF2-40B4-BE49-F238E27FC236}">
                <a16:creationId xmlns:a16="http://schemas.microsoft.com/office/drawing/2014/main" id="{FD2B2DBC-3091-44CC-8653-E13480798B50}"/>
              </a:ext>
            </a:extLst>
          </p:cNvPr>
          <p:cNvSpPr>
            <a:spLocks noGrp="1"/>
          </p:cNvSpPr>
          <p:nvPr>
            <p:ph type="body" idx="12"/>
          </p:nvPr>
        </p:nvSpPr>
        <p:spPr>
          <a:xfrm>
            <a:off x="4385761" y="4277527"/>
            <a:ext cx="4315327" cy="660233"/>
          </a:xfrm>
        </p:spPr>
        <p:txBody>
          <a:bodyPr/>
          <a:lstStyle/>
          <a:p>
            <a:r>
              <a:rPr lang="en-US" b="0" dirty="0"/>
              <a:t>Charts / Graphs</a:t>
            </a:r>
            <a:endParaRPr lang="tr-TR" b="0" dirty="0"/>
          </a:p>
          <a:p>
            <a:r>
              <a:rPr lang="tr-TR" b="0" dirty="0" err="1"/>
              <a:t>Dynamic</a:t>
            </a:r>
            <a:r>
              <a:rPr lang="tr-TR" b="0" dirty="0"/>
              <a:t> </a:t>
            </a:r>
            <a:r>
              <a:rPr lang="tr-TR" b="0" dirty="0" err="1"/>
              <a:t>Charts</a:t>
            </a:r>
            <a:endParaRPr lang="en-US" b="0" dirty="0"/>
          </a:p>
          <a:p>
            <a:endParaRPr lang="tr-TR" dirty="0"/>
          </a:p>
        </p:txBody>
      </p:sp>
    </p:spTree>
    <p:extLst>
      <p:ext uri="{BB962C8B-B14F-4D97-AF65-F5344CB8AC3E}">
        <p14:creationId xmlns:p14="http://schemas.microsoft.com/office/powerpoint/2010/main" val="281266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3"/>
          <a:stretch>
            <a:fillRect/>
          </a:stretch>
        </p:blipFill>
        <p:spPr>
          <a:xfrm>
            <a:off x="152744" y="1707893"/>
            <a:ext cx="11488753" cy="4772691"/>
          </a:xfrm>
          <a:prstGeom prst="rect">
            <a:avLst/>
          </a:prstGeom>
        </p:spPr>
      </p:pic>
      <p:sp>
        <p:nvSpPr>
          <p:cNvPr id="3" name="Dikdörtgen 2"/>
          <p:cNvSpPr/>
          <p:nvPr/>
        </p:nvSpPr>
        <p:spPr>
          <a:xfrm>
            <a:off x="5649089" y="5738682"/>
            <a:ext cx="2654893" cy="446276"/>
          </a:xfrm>
          <a:prstGeom prst="rect">
            <a:avLst/>
          </a:prstGeom>
          <a:noFill/>
        </p:spPr>
        <p:txBody>
          <a:bodyPr wrap="none" lIns="91440" tIns="45720" rIns="91440" bIns="45720">
            <a:spAutoFit/>
          </a:bodyPr>
          <a:lstStyle/>
          <a:p>
            <a:pPr algn="ctr"/>
            <a:r>
              <a:rPr lang="tr-TR" sz="2300" b="0" cap="none" spc="0" dirty="0">
                <a:ln w="0"/>
                <a:solidFill>
                  <a:schemeClr val="accent1"/>
                </a:solidFill>
                <a:effectLst>
                  <a:outerShdw blurRad="38100" dist="25400" dir="5400000" algn="ctr" rotWithShape="0">
                    <a:srgbClr val="6E747A">
                      <a:alpha val="43000"/>
                    </a:srgbClr>
                  </a:outerShdw>
                </a:effectLst>
              </a:rPr>
              <a:t>X-</a:t>
            </a:r>
            <a:r>
              <a:rPr lang="tr-TR" sz="2300" b="0" cap="none" spc="0" dirty="0" err="1">
                <a:ln w="0"/>
                <a:solidFill>
                  <a:schemeClr val="accent1"/>
                </a:solidFill>
                <a:effectLst>
                  <a:outerShdw blurRad="38100" dist="25400" dir="5400000" algn="ctr" rotWithShape="0">
                    <a:srgbClr val="6E747A">
                      <a:alpha val="43000"/>
                    </a:srgbClr>
                  </a:outerShdw>
                </a:effectLst>
              </a:rPr>
              <a:t>axis</a:t>
            </a:r>
            <a:r>
              <a:rPr lang="tr-TR" sz="2300" b="0" cap="none" spc="0" dirty="0">
                <a:ln w="0"/>
                <a:solidFill>
                  <a:schemeClr val="accent1"/>
                </a:solidFill>
                <a:effectLst>
                  <a:outerShdw blurRad="38100" dist="25400" dir="5400000" algn="ctr" rotWithShape="0">
                    <a:srgbClr val="6E747A">
                      <a:alpha val="43000"/>
                    </a:srgbClr>
                  </a:outerShdw>
                </a:effectLst>
              </a:rPr>
              <a:t> (</a:t>
            </a:r>
            <a:r>
              <a:rPr lang="tr-TR" sz="2300" b="0" cap="none" spc="0" dirty="0" err="1">
                <a:ln w="0"/>
                <a:solidFill>
                  <a:schemeClr val="accent1"/>
                </a:solidFill>
                <a:effectLst>
                  <a:outerShdw blurRad="38100" dist="25400" dir="5400000" algn="ctr" rotWithShape="0">
                    <a:srgbClr val="6E747A">
                      <a:alpha val="43000"/>
                    </a:srgbClr>
                  </a:outerShdw>
                </a:effectLst>
              </a:rPr>
              <a:t>horizontal</a:t>
            </a:r>
            <a:r>
              <a:rPr lang="tr-TR" sz="2300" b="0" cap="none" spc="0" dirty="0">
                <a:ln w="0"/>
                <a:solidFill>
                  <a:schemeClr val="accent1"/>
                </a:solidFill>
                <a:effectLst>
                  <a:outerShdw blurRad="38100" dist="25400" dir="5400000" algn="ctr" rotWithShape="0">
                    <a:srgbClr val="6E747A">
                      <a:alpha val="43000"/>
                    </a:srgbClr>
                  </a:outerShdw>
                </a:effectLst>
              </a:rPr>
              <a:t>)</a:t>
            </a:r>
          </a:p>
        </p:txBody>
      </p:sp>
      <p:sp>
        <p:nvSpPr>
          <p:cNvPr id="5" name="Dikdörtgen 4"/>
          <p:cNvSpPr/>
          <p:nvPr/>
        </p:nvSpPr>
        <p:spPr>
          <a:xfrm rot="16200000">
            <a:off x="855988" y="4797879"/>
            <a:ext cx="2327881" cy="446276"/>
          </a:xfrm>
          <a:prstGeom prst="rect">
            <a:avLst/>
          </a:prstGeom>
          <a:noFill/>
        </p:spPr>
        <p:txBody>
          <a:bodyPr wrap="none" lIns="91440" tIns="45720" rIns="91440" bIns="45720">
            <a:spAutoFit/>
          </a:bodyPr>
          <a:lstStyle/>
          <a:p>
            <a:pPr algn="ctr"/>
            <a:r>
              <a:rPr lang="tr-TR" sz="2300" dirty="0">
                <a:ln w="0"/>
                <a:solidFill>
                  <a:schemeClr val="accent1"/>
                </a:solidFill>
                <a:effectLst>
                  <a:outerShdw blurRad="38100" dist="25400" dir="5400000" algn="ctr" rotWithShape="0">
                    <a:srgbClr val="6E747A">
                      <a:alpha val="43000"/>
                    </a:srgbClr>
                  </a:outerShdw>
                </a:effectLst>
              </a:rPr>
              <a:t>Y</a:t>
            </a:r>
            <a:r>
              <a:rPr lang="tr-TR" sz="2300" b="0" cap="none" spc="0" dirty="0">
                <a:ln w="0"/>
                <a:solidFill>
                  <a:schemeClr val="accent1"/>
                </a:solidFill>
                <a:effectLst>
                  <a:outerShdw blurRad="38100" dist="25400" dir="5400000" algn="ctr" rotWithShape="0">
                    <a:srgbClr val="6E747A">
                      <a:alpha val="43000"/>
                    </a:srgbClr>
                  </a:outerShdw>
                </a:effectLst>
              </a:rPr>
              <a:t>-</a:t>
            </a:r>
            <a:r>
              <a:rPr lang="tr-TR" sz="2300" b="0" cap="none" spc="0" dirty="0" err="1">
                <a:ln w="0"/>
                <a:solidFill>
                  <a:schemeClr val="accent1"/>
                </a:solidFill>
                <a:effectLst>
                  <a:outerShdw blurRad="38100" dist="25400" dir="5400000" algn="ctr" rotWithShape="0">
                    <a:srgbClr val="6E747A">
                      <a:alpha val="43000"/>
                    </a:srgbClr>
                  </a:outerShdw>
                </a:effectLst>
              </a:rPr>
              <a:t>axis</a:t>
            </a:r>
            <a:r>
              <a:rPr lang="tr-TR" sz="2300" b="0" cap="none" spc="0" dirty="0">
                <a:ln w="0"/>
                <a:solidFill>
                  <a:schemeClr val="accent1"/>
                </a:solidFill>
                <a:effectLst>
                  <a:outerShdw blurRad="38100" dist="25400" dir="5400000" algn="ctr" rotWithShape="0">
                    <a:srgbClr val="6E747A">
                      <a:alpha val="43000"/>
                    </a:srgbClr>
                  </a:outerShdw>
                </a:effectLst>
              </a:rPr>
              <a:t> (</a:t>
            </a:r>
            <a:r>
              <a:rPr lang="tr-TR" sz="2300" b="0" cap="none" spc="0" dirty="0" err="1">
                <a:ln w="0"/>
                <a:solidFill>
                  <a:schemeClr val="accent1"/>
                </a:solidFill>
                <a:effectLst>
                  <a:outerShdw blurRad="38100" dist="25400" dir="5400000" algn="ctr" rotWithShape="0">
                    <a:srgbClr val="6E747A">
                      <a:alpha val="43000"/>
                    </a:srgbClr>
                  </a:outerShdw>
                </a:effectLst>
              </a:rPr>
              <a:t>vertical</a:t>
            </a:r>
            <a:r>
              <a:rPr lang="tr-TR" sz="2300" b="0" cap="none" spc="0" dirty="0">
                <a:ln w="0"/>
                <a:solidFill>
                  <a:schemeClr val="accent1"/>
                </a:solidFill>
                <a:effectLst>
                  <a:outerShdw blurRad="38100" dist="25400" dir="5400000" algn="ctr" rotWithShape="0">
                    <a:srgbClr val="6E747A">
                      <a:alpha val="43000"/>
                    </a:srgbClr>
                  </a:outerShdw>
                </a:effectLst>
              </a:rPr>
              <a:t>)</a:t>
            </a:r>
          </a:p>
        </p:txBody>
      </p:sp>
    </p:spTree>
    <p:extLst>
      <p:ext uri="{BB962C8B-B14F-4D97-AF65-F5344CB8AC3E}">
        <p14:creationId xmlns:p14="http://schemas.microsoft.com/office/powerpoint/2010/main" val="4825694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2"/>
          <a:stretch>
            <a:fillRect/>
          </a:stretch>
        </p:blipFill>
        <p:spPr>
          <a:xfrm>
            <a:off x="1796789" y="1388770"/>
            <a:ext cx="8551320" cy="4843910"/>
          </a:xfrm>
          <a:prstGeom prst="rect">
            <a:avLst/>
          </a:prstGeom>
        </p:spPr>
      </p:pic>
    </p:spTree>
    <p:extLst>
      <p:ext uri="{BB962C8B-B14F-4D97-AF65-F5344CB8AC3E}">
        <p14:creationId xmlns:p14="http://schemas.microsoft.com/office/powerpoint/2010/main" val="1746055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3"/>
          <a:stretch>
            <a:fillRect/>
          </a:stretch>
        </p:blipFill>
        <p:spPr>
          <a:xfrm>
            <a:off x="2162866" y="1696803"/>
            <a:ext cx="7404467" cy="4735102"/>
          </a:xfrm>
          <a:prstGeom prst="rect">
            <a:avLst/>
          </a:prstGeom>
        </p:spPr>
      </p:pic>
    </p:spTree>
    <p:extLst>
      <p:ext uri="{BB962C8B-B14F-4D97-AF65-F5344CB8AC3E}">
        <p14:creationId xmlns:p14="http://schemas.microsoft.com/office/powerpoint/2010/main" val="17498717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3"/>
          <a:stretch>
            <a:fillRect/>
          </a:stretch>
        </p:blipFill>
        <p:spPr>
          <a:xfrm>
            <a:off x="1557866" y="1542786"/>
            <a:ext cx="9309627" cy="4654813"/>
          </a:xfrm>
          <a:prstGeom prst="rect">
            <a:avLst/>
          </a:prstGeom>
        </p:spPr>
      </p:pic>
    </p:spTree>
    <p:extLst>
      <p:ext uri="{BB962C8B-B14F-4D97-AF65-F5344CB8AC3E}">
        <p14:creationId xmlns:p14="http://schemas.microsoft.com/office/powerpoint/2010/main" val="1590054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3"/>
          <a:stretch>
            <a:fillRect/>
          </a:stretch>
        </p:blipFill>
        <p:spPr>
          <a:xfrm>
            <a:off x="1465088" y="1132041"/>
            <a:ext cx="10336067" cy="5372850"/>
          </a:xfrm>
          <a:prstGeom prst="rect">
            <a:avLst/>
          </a:prstGeom>
        </p:spPr>
      </p:pic>
    </p:spTree>
    <p:extLst>
      <p:ext uri="{BB962C8B-B14F-4D97-AF65-F5344CB8AC3E}">
        <p14:creationId xmlns:p14="http://schemas.microsoft.com/office/powerpoint/2010/main" val="3717207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2"/>
          <a:stretch>
            <a:fillRect/>
          </a:stretch>
        </p:blipFill>
        <p:spPr>
          <a:xfrm>
            <a:off x="1205803" y="1950256"/>
            <a:ext cx="9983593" cy="3600953"/>
          </a:xfrm>
          <a:prstGeom prst="rect">
            <a:avLst/>
          </a:prstGeom>
        </p:spPr>
      </p:pic>
    </p:spTree>
    <p:extLst>
      <p:ext uri="{BB962C8B-B14F-4D97-AF65-F5344CB8AC3E}">
        <p14:creationId xmlns:p14="http://schemas.microsoft.com/office/powerpoint/2010/main" val="23053760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2"/>
          <a:stretch>
            <a:fillRect/>
          </a:stretch>
        </p:blipFill>
        <p:spPr>
          <a:xfrm>
            <a:off x="8212667" y="-1"/>
            <a:ext cx="3979333" cy="6807503"/>
          </a:xfrm>
          <a:prstGeom prst="rect">
            <a:avLst/>
          </a:prstGeom>
        </p:spPr>
      </p:pic>
      <p:sp>
        <p:nvSpPr>
          <p:cNvPr id="3" name="Metin kutusu 2"/>
          <p:cNvSpPr txBox="1"/>
          <p:nvPr/>
        </p:nvSpPr>
        <p:spPr>
          <a:xfrm>
            <a:off x="1" y="2133600"/>
            <a:ext cx="8483600" cy="4524315"/>
          </a:xfrm>
          <a:prstGeom prst="rect">
            <a:avLst/>
          </a:prstGeom>
          <a:noFill/>
        </p:spPr>
        <p:txBody>
          <a:bodyPr wrap="square" rtlCol="0">
            <a:spAutoFit/>
          </a:bodyPr>
          <a:lstStyle/>
          <a:p>
            <a:r>
              <a:rPr lang="tr-TR" b="1" dirty="0"/>
              <a:t>Chart Style: </a:t>
            </a:r>
            <a:r>
              <a:rPr lang="tr-TR" dirty="0"/>
              <a:t>Background </a:t>
            </a:r>
            <a:r>
              <a:rPr lang="tr-TR" dirty="0" err="1"/>
              <a:t>colour</a:t>
            </a:r>
            <a:r>
              <a:rPr lang="tr-TR" dirty="0"/>
              <a:t>, Font, Chart </a:t>
            </a:r>
            <a:r>
              <a:rPr lang="tr-TR" dirty="0" err="1"/>
              <a:t>Border</a:t>
            </a:r>
            <a:r>
              <a:rPr lang="tr-TR" dirty="0"/>
              <a:t> </a:t>
            </a:r>
            <a:r>
              <a:rPr lang="tr-TR" dirty="0" err="1"/>
              <a:t>Colour</a:t>
            </a:r>
            <a:r>
              <a:rPr lang="tr-TR" dirty="0"/>
              <a:t>, </a:t>
            </a:r>
            <a:r>
              <a:rPr lang="tr-TR" dirty="0" err="1"/>
              <a:t>Maximise</a:t>
            </a:r>
            <a:r>
              <a:rPr lang="tr-TR" dirty="0"/>
              <a:t>, 3D</a:t>
            </a:r>
          </a:p>
          <a:p>
            <a:endParaRPr lang="tr-TR" dirty="0"/>
          </a:p>
          <a:p>
            <a:r>
              <a:rPr lang="tr-TR" b="1" dirty="0" err="1"/>
              <a:t>Chart&amp;axis</a:t>
            </a:r>
            <a:r>
              <a:rPr lang="tr-TR" b="1" dirty="0"/>
              <a:t> </a:t>
            </a:r>
            <a:r>
              <a:rPr lang="tr-TR" b="1" dirty="0" err="1"/>
              <a:t>title</a:t>
            </a:r>
            <a:r>
              <a:rPr lang="tr-TR" b="1" dirty="0"/>
              <a:t>: </a:t>
            </a:r>
            <a:r>
              <a:rPr lang="tr-TR" dirty="0"/>
              <a:t>Chart </a:t>
            </a:r>
            <a:r>
              <a:rPr lang="tr-TR" dirty="0" err="1"/>
              <a:t>title</a:t>
            </a:r>
            <a:r>
              <a:rPr lang="tr-TR" dirty="0"/>
              <a:t>, Chart </a:t>
            </a:r>
            <a:r>
              <a:rPr lang="tr-TR" dirty="0" err="1"/>
              <a:t>Subtitle</a:t>
            </a:r>
            <a:r>
              <a:rPr lang="tr-TR" dirty="0"/>
              <a:t>, </a:t>
            </a:r>
            <a:r>
              <a:rPr lang="tr-TR" dirty="0" err="1"/>
              <a:t>Horizontal</a:t>
            </a:r>
            <a:r>
              <a:rPr lang="tr-TR" dirty="0"/>
              <a:t> </a:t>
            </a:r>
            <a:r>
              <a:rPr lang="tr-TR" dirty="0" err="1"/>
              <a:t>and</a:t>
            </a:r>
            <a:r>
              <a:rPr lang="tr-TR" dirty="0"/>
              <a:t> </a:t>
            </a:r>
            <a:r>
              <a:rPr lang="tr-TR" dirty="0" err="1"/>
              <a:t>Vertical</a:t>
            </a:r>
            <a:r>
              <a:rPr lang="tr-TR" dirty="0"/>
              <a:t> </a:t>
            </a:r>
            <a:r>
              <a:rPr lang="tr-TR" dirty="0" err="1"/>
              <a:t>axis</a:t>
            </a:r>
            <a:r>
              <a:rPr lang="tr-TR" dirty="0"/>
              <a:t> </a:t>
            </a:r>
            <a:r>
              <a:rPr lang="tr-TR" dirty="0" err="1"/>
              <a:t>title</a:t>
            </a:r>
            <a:endParaRPr lang="tr-TR" dirty="0"/>
          </a:p>
          <a:p>
            <a:endParaRPr lang="tr-TR" dirty="0"/>
          </a:p>
          <a:p>
            <a:r>
              <a:rPr lang="tr-TR" b="1" dirty="0"/>
              <a:t>Series: </a:t>
            </a:r>
            <a:r>
              <a:rPr lang="tr-TR" dirty="0" err="1"/>
              <a:t>Left</a:t>
            </a:r>
            <a:r>
              <a:rPr lang="tr-TR" dirty="0"/>
              <a:t>/Right </a:t>
            </a:r>
            <a:r>
              <a:rPr lang="tr-TR" dirty="0" err="1"/>
              <a:t>axis</a:t>
            </a:r>
            <a:r>
              <a:rPr lang="tr-TR" dirty="0"/>
              <a:t>, </a:t>
            </a:r>
            <a:r>
              <a:rPr lang="tr-TR" dirty="0" err="1"/>
              <a:t>Error</a:t>
            </a:r>
            <a:r>
              <a:rPr lang="tr-TR" dirty="0"/>
              <a:t> </a:t>
            </a:r>
            <a:r>
              <a:rPr lang="tr-TR" dirty="0" err="1"/>
              <a:t>bars</a:t>
            </a:r>
            <a:r>
              <a:rPr lang="tr-TR" dirty="0"/>
              <a:t>, Data </a:t>
            </a:r>
            <a:r>
              <a:rPr lang="tr-TR" dirty="0" err="1"/>
              <a:t>labels</a:t>
            </a:r>
            <a:r>
              <a:rPr lang="tr-TR" dirty="0"/>
              <a:t>, </a:t>
            </a:r>
            <a:r>
              <a:rPr lang="tr-TR" dirty="0" err="1"/>
              <a:t>Trendline</a:t>
            </a:r>
            <a:endParaRPr lang="tr-TR" dirty="0"/>
          </a:p>
          <a:p>
            <a:endParaRPr lang="tr-TR" dirty="0"/>
          </a:p>
          <a:p>
            <a:r>
              <a:rPr lang="tr-TR" b="1" dirty="0" err="1"/>
              <a:t>Legend</a:t>
            </a:r>
            <a:r>
              <a:rPr lang="tr-TR" b="1" dirty="0"/>
              <a:t>: </a:t>
            </a:r>
            <a:r>
              <a:rPr lang="tr-TR" dirty="0" err="1"/>
              <a:t>Legend</a:t>
            </a:r>
            <a:r>
              <a:rPr lang="tr-TR" dirty="0"/>
              <a:t> </a:t>
            </a:r>
            <a:r>
              <a:rPr lang="tr-TR" dirty="0" err="1"/>
              <a:t>position</a:t>
            </a:r>
            <a:r>
              <a:rPr lang="tr-TR" dirty="0"/>
              <a:t> </a:t>
            </a:r>
            <a:r>
              <a:rPr lang="tr-TR" dirty="0" err="1"/>
              <a:t>change</a:t>
            </a:r>
            <a:endParaRPr lang="tr-TR" dirty="0"/>
          </a:p>
          <a:p>
            <a:endParaRPr lang="tr-TR" dirty="0"/>
          </a:p>
          <a:p>
            <a:r>
              <a:rPr lang="tr-TR" b="1" dirty="0" err="1"/>
              <a:t>Horizontal</a:t>
            </a:r>
            <a:r>
              <a:rPr lang="tr-TR" b="1" dirty="0"/>
              <a:t> </a:t>
            </a:r>
            <a:r>
              <a:rPr lang="tr-TR" b="1" dirty="0" err="1"/>
              <a:t>axis</a:t>
            </a:r>
            <a:r>
              <a:rPr lang="tr-TR" b="1" dirty="0"/>
              <a:t>: </a:t>
            </a:r>
            <a:r>
              <a:rPr lang="tr-TR" dirty="0" err="1"/>
              <a:t>Slant</a:t>
            </a:r>
            <a:r>
              <a:rPr lang="tr-TR" dirty="0"/>
              <a:t> </a:t>
            </a:r>
            <a:r>
              <a:rPr lang="tr-TR" dirty="0" err="1"/>
              <a:t>labels</a:t>
            </a:r>
            <a:r>
              <a:rPr lang="tr-TR" dirty="0"/>
              <a:t> (</a:t>
            </a:r>
            <a:r>
              <a:rPr lang="tr-TR" dirty="0" err="1"/>
              <a:t>such</a:t>
            </a:r>
            <a:r>
              <a:rPr lang="tr-TR" dirty="0"/>
              <a:t> as 60 </a:t>
            </a:r>
            <a:r>
              <a:rPr lang="tr-TR" dirty="0" err="1"/>
              <a:t>degrees</a:t>
            </a:r>
            <a:r>
              <a:rPr lang="tr-TR" dirty="0"/>
              <a:t>), </a:t>
            </a:r>
            <a:r>
              <a:rPr lang="tr-TR" dirty="0" err="1"/>
              <a:t>Reverse</a:t>
            </a:r>
            <a:r>
              <a:rPr lang="tr-TR" dirty="0"/>
              <a:t> </a:t>
            </a:r>
            <a:r>
              <a:rPr lang="tr-TR" dirty="0" err="1"/>
              <a:t>axis</a:t>
            </a:r>
            <a:r>
              <a:rPr lang="tr-TR" dirty="0"/>
              <a:t> </a:t>
            </a:r>
            <a:r>
              <a:rPr lang="tr-TR" dirty="0" err="1"/>
              <a:t>order</a:t>
            </a:r>
            <a:endParaRPr lang="tr-TR" dirty="0"/>
          </a:p>
          <a:p>
            <a:endParaRPr lang="tr-TR" dirty="0"/>
          </a:p>
          <a:p>
            <a:r>
              <a:rPr lang="tr-TR" b="1" dirty="0" err="1"/>
              <a:t>Vertical</a:t>
            </a:r>
            <a:r>
              <a:rPr lang="tr-TR" b="1" dirty="0"/>
              <a:t> </a:t>
            </a:r>
            <a:r>
              <a:rPr lang="tr-TR" b="1" dirty="0" err="1"/>
              <a:t>axis</a:t>
            </a:r>
            <a:r>
              <a:rPr lang="tr-TR" b="1" dirty="0"/>
              <a:t>: </a:t>
            </a:r>
            <a:r>
              <a:rPr lang="tr-TR" dirty="0" err="1"/>
              <a:t>Scale</a:t>
            </a:r>
            <a:r>
              <a:rPr lang="tr-TR" dirty="0"/>
              <a:t> </a:t>
            </a:r>
            <a:r>
              <a:rPr lang="tr-TR" dirty="0" err="1"/>
              <a:t>factor</a:t>
            </a:r>
            <a:r>
              <a:rPr lang="tr-TR" dirty="0"/>
              <a:t> </a:t>
            </a:r>
          </a:p>
          <a:p>
            <a:endParaRPr lang="tr-TR" dirty="0"/>
          </a:p>
          <a:p>
            <a:r>
              <a:rPr lang="tr-TR" b="1" dirty="0" err="1"/>
              <a:t>Gridlines</a:t>
            </a:r>
            <a:r>
              <a:rPr lang="tr-TR" b="1" dirty="0"/>
              <a:t>: </a:t>
            </a:r>
            <a:r>
              <a:rPr lang="tr-TR" dirty="0" err="1"/>
              <a:t>Vertical</a:t>
            </a:r>
            <a:r>
              <a:rPr lang="tr-TR" dirty="0"/>
              <a:t> </a:t>
            </a:r>
            <a:r>
              <a:rPr lang="tr-TR" dirty="0" err="1"/>
              <a:t>axis</a:t>
            </a:r>
            <a:r>
              <a:rPr lang="tr-TR" dirty="0"/>
              <a:t> (</a:t>
            </a:r>
            <a:r>
              <a:rPr lang="tr-TR" dirty="0" err="1"/>
              <a:t>such</a:t>
            </a:r>
            <a:r>
              <a:rPr lang="tr-TR" dirty="0"/>
              <a:t> as 10 </a:t>
            </a:r>
            <a:r>
              <a:rPr lang="tr-TR" dirty="0" err="1"/>
              <a:t>and</a:t>
            </a:r>
            <a:r>
              <a:rPr lang="tr-TR" dirty="0"/>
              <a:t> </a:t>
            </a:r>
            <a:r>
              <a:rPr lang="tr-TR" dirty="0" err="1"/>
              <a:t>colur</a:t>
            </a:r>
            <a:r>
              <a:rPr lang="tr-TR" dirty="0"/>
              <a:t> </a:t>
            </a:r>
            <a:r>
              <a:rPr lang="tr-TR" dirty="0" err="1"/>
              <a:t>change</a:t>
            </a:r>
            <a:r>
              <a:rPr lang="tr-TR" dirty="0"/>
              <a:t>)</a:t>
            </a:r>
          </a:p>
          <a:p>
            <a:endParaRPr lang="tr-TR" dirty="0"/>
          </a:p>
          <a:p>
            <a:endParaRPr lang="tr-TR" dirty="0"/>
          </a:p>
          <a:p>
            <a:endParaRPr lang="en-US" dirty="0"/>
          </a:p>
        </p:txBody>
      </p:sp>
    </p:spTree>
    <p:extLst>
      <p:ext uri="{BB962C8B-B14F-4D97-AF65-F5344CB8AC3E}">
        <p14:creationId xmlns:p14="http://schemas.microsoft.com/office/powerpoint/2010/main" val="487086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2"/>
          <a:stretch>
            <a:fillRect/>
          </a:stretch>
        </p:blipFill>
        <p:spPr>
          <a:xfrm>
            <a:off x="1796789" y="1547068"/>
            <a:ext cx="8668676" cy="4704608"/>
          </a:xfrm>
          <a:prstGeom prst="rect">
            <a:avLst/>
          </a:prstGeom>
        </p:spPr>
      </p:pic>
    </p:spTree>
    <p:extLst>
      <p:ext uri="{BB962C8B-B14F-4D97-AF65-F5344CB8AC3E}">
        <p14:creationId xmlns:p14="http://schemas.microsoft.com/office/powerpoint/2010/main" val="2348588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2"/>
          <a:stretch>
            <a:fillRect/>
          </a:stretch>
        </p:blipFill>
        <p:spPr>
          <a:xfrm>
            <a:off x="0" y="898733"/>
            <a:ext cx="12192000" cy="5852894"/>
          </a:xfrm>
          <a:prstGeom prst="rect">
            <a:avLst/>
          </a:prstGeom>
        </p:spPr>
      </p:pic>
    </p:spTree>
    <p:extLst>
      <p:ext uri="{BB962C8B-B14F-4D97-AF65-F5344CB8AC3E}">
        <p14:creationId xmlns:p14="http://schemas.microsoft.com/office/powerpoint/2010/main" val="28063376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7D5FE74-C40F-4749-A04E-9638C8723818}"/>
              </a:ext>
            </a:extLst>
          </p:cNvPr>
          <p:cNvSpPr>
            <a:spLocks noGrp="1"/>
          </p:cNvSpPr>
          <p:nvPr>
            <p:ph type="title"/>
          </p:nvPr>
        </p:nvSpPr>
        <p:spPr/>
        <p:txBody>
          <a:bodyPr/>
          <a:lstStyle/>
          <a:p>
            <a:r>
              <a:rPr lang="tr-TR" dirty="0"/>
              <a:t>Hücre Sabitleme</a:t>
            </a:r>
            <a:endParaRPr lang="en-US" dirty="0"/>
          </a:p>
        </p:txBody>
      </p:sp>
    </p:spTree>
    <p:extLst>
      <p:ext uri="{BB962C8B-B14F-4D97-AF65-F5344CB8AC3E}">
        <p14:creationId xmlns:p14="http://schemas.microsoft.com/office/powerpoint/2010/main" val="1412500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7D5FE74-C40F-4749-A04E-9638C8723818}"/>
              </a:ext>
            </a:extLst>
          </p:cNvPr>
          <p:cNvSpPr>
            <a:spLocks noGrp="1"/>
          </p:cNvSpPr>
          <p:nvPr>
            <p:ph type="title"/>
          </p:nvPr>
        </p:nvSpPr>
        <p:spPr/>
        <p:txBody>
          <a:bodyPr/>
          <a:lstStyle/>
          <a:p>
            <a:r>
              <a:rPr lang="en-US" dirty="0"/>
              <a:t>Charts / Graphs</a:t>
            </a:r>
          </a:p>
        </p:txBody>
      </p:sp>
    </p:spTree>
    <p:extLst>
      <p:ext uri="{BB962C8B-B14F-4D97-AF65-F5344CB8AC3E}">
        <p14:creationId xmlns:p14="http://schemas.microsoft.com/office/powerpoint/2010/main" val="24070837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tr-TR" dirty="0"/>
              <a:t>EXCEL DE HÜCRE SABİTLEME ($ İŞARETİ)</a:t>
            </a:r>
            <a:endParaRPr lang="en-US" dirty="0"/>
          </a:p>
        </p:txBody>
      </p:sp>
      <p:pic>
        <p:nvPicPr>
          <p:cNvPr id="2" name="Resim 1"/>
          <p:cNvPicPr>
            <a:picLocks noChangeAspect="1"/>
          </p:cNvPicPr>
          <p:nvPr/>
        </p:nvPicPr>
        <p:blipFill rotWithShape="1">
          <a:blip r:embed="rId3"/>
          <a:srcRect t="27851" b="39557"/>
          <a:stretch/>
        </p:blipFill>
        <p:spPr>
          <a:xfrm>
            <a:off x="0" y="2214880"/>
            <a:ext cx="11970327" cy="2926080"/>
          </a:xfrm>
          <a:prstGeom prst="rect">
            <a:avLst/>
          </a:prstGeom>
        </p:spPr>
      </p:pic>
    </p:spTree>
    <p:extLst>
      <p:ext uri="{BB962C8B-B14F-4D97-AF65-F5344CB8AC3E}">
        <p14:creationId xmlns:p14="http://schemas.microsoft.com/office/powerpoint/2010/main" val="19854300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2"/>
          <a:stretch>
            <a:fillRect/>
          </a:stretch>
        </p:blipFill>
        <p:spPr>
          <a:xfrm>
            <a:off x="687805" y="1694196"/>
            <a:ext cx="3590421" cy="2220077"/>
          </a:xfrm>
          <a:prstGeom prst="rect">
            <a:avLst/>
          </a:prstGeom>
        </p:spPr>
      </p:pic>
      <p:pic>
        <p:nvPicPr>
          <p:cNvPr id="5" name="Resim 4"/>
          <p:cNvPicPr>
            <a:picLocks noChangeAspect="1"/>
          </p:cNvPicPr>
          <p:nvPr/>
        </p:nvPicPr>
        <p:blipFill>
          <a:blip r:embed="rId3"/>
          <a:stretch>
            <a:fillRect/>
          </a:stretch>
        </p:blipFill>
        <p:spPr>
          <a:xfrm>
            <a:off x="4278226" y="1599558"/>
            <a:ext cx="7574129" cy="4704989"/>
          </a:xfrm>
          <a:prstGeom prst="rect">
            <a:avLst/>
          </a:prstGeom>
        </p:spPr>
      </p:pic>
      <p:pic>
        <p:nvPicPr>
          <p:cNvPr id="6" name="Resim 5"/>
          <p:cNvPicPr>
            <a:picLocks noChangeAspect="1"/>
          </p:cNvPicPr>
          <p:nvPr/>
        </p:nvPicPr>
        <p:blipFill rotWithShape="1">
          <a:blip r:embed="rId4"/>
          <a:srcRect l="7894" t="19741" r="35395" b="9317"/>
          <a:stretch/>
        </p:blipFill>
        <p:spPr>
          <a:xfrm>
            <a:off x="687805" y="4203032"/>
            <a:ext cx="3457073" cy="2101515"/>
          </a:xfrm>
          <a:prstGeom prst="rect">
            <a:avLst/>
          </a:prstGeom>
        </p:spPr>
      </p:pic>
    </p:spTree>
    <p:extLst>
      <p:ext uri="{BB962C8B-B14F-4D97-AF65-F5344CB8AC3E}">
        <p14:creationId xmlns:p14="http://schemas.microsoft.com/office/powerpoint/2010/main" val="3334246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3"/>
          <a:stretch>
            <a:fillRect/>
          </a:stretch>
        </p:blipFill>
        <p:spPr>
          <a:xfrm>
            <a:off x="10250905" y="1138988"/>
            <a:ext cx="1941095" cy="5595327"/>
          </a:xfrm>
          <a:prstGeom prst="rect">
            <a:avLst/>
          </a:prstGeom>
        </p:spPr>
      </p:pic>
      <p:pic>
        <p:nvPicPr>
          <p:cNvPr id="3" name="Resim 2"/>
          <p:cNvPicPr>
            <a:picLocks noChangeAspect="1"/>
          </p:cNvPicPr>
          <p:nvPr/>
        </p:nvPicPr>
        <p:blipFill>
          <a:blip r:embed="rId4"/>
          <a:stretch>
            <a:fillRect/>
          </a:stretch>
        </p:blipFill>
        <p:spPr>
          <a:xfrm>
            <a:off x="1203158" y="1251284"/>
            <a:ext cx="8525695" cy="5499074"/>
          </a:xfrm>
          <a:prstGeom prst="rect">
            <a:avLst/>
          </a:prstGeom>
        </p:spPr>
      </p:pic>
    </p:spTree>
    <p:extLst>
      <p:ext uri="{BB962C8B-B14F-4D97-AF65-F5344CB8AC3E}">
        <p14:creationId xmlns:p14="http://schemas.microsoft.com/office/powerpoint/2010/main" val="1827224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3" name="Resim 2"/>
          <p:cNvPicPr>
            <a:picLocks noChangeAspect="1"/>
          </p:cNvPicPr>
          <p:nvPr/>
        </p:nvPicPr>
        <p:blipFill>
          <a:blip r:embed="rId3"/>
          <a:stretch>
            <a:fillRect/>
          </a:stretch>
        </p:blipFill>
        <p:spPr>
          <a:xfrm>
            <a:off x="9895329" y="810126"/>
            <a:ext cx="2037635" cy="6047874"/>
          </a:xfrm>
          <a:prstGeom prst="rect">
            <a:avLst/>
          </a:prstGeom>
        </p:spPr>
      </p:pic>
      <p:pic>
        <p:nvPicPr>
          <p:cNvPr id="5" name="Resim 4"/>
          <p:cNvPicPr>
            <a:picLocks noChangeAspect="1"/>
          </p:cNvPicPr>
          <p:nvPr/>
        </p:nvPicPr>
        <p:blipFill>
          <a:blip r:embed="rId4"/>
          <a:stretch>
            <a:fillRect/>
          </a:stretch>
        </p:blipFill>
        <p:spPr>
          <a:xfrm>
            <a:off x="978090" y="1096638"/>
            <a:ext cx="8599048" cy="5761362"/>
          </a:xfrm>
          <a:prstGeom prst="rect">
            <a:avLst/>
          </a:prstGeom>
        </p:spPr>
      </p:pic>
    </p:spTree>
    <p:extLst>
      <p:ext uri="{BB962C8B-B14F-4D97-AF65-F5344CB8AC3E}">
        <p14:creationId xmlns:p14="http://schemas.microsoft.com/office/powerpoint/2010/main" val="42849332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3" name="Resim 2"/>
          <p:cNvPicPr>
            <a:picLocks noChangeAspect="1"/>
          </p:cNvPicPr>
          <p:nvPr/>
        </p:nvPicPr>
        <p:blipFill>
          <a:blip r:embed="rId2"/>
          <a:stretch>
            <a:fillRect/>
          </a:stretch>
        </p:blipFill>
        <p:spPr>
          <a:xfrm>
            <a:off x="371155" y="1316957"/>
            <a:ext cx="11430000" cy="5314950"/>
          </a:xfrm>
          <a:prstGeom prst="rect">
            <a:avLst/>
          </a:prstGeom>
        </p:spPr>
      </p:pic>
    </p:spTree>
    <p:extLst>
      <p:ext uri="{BB962C8B-B14F-4D97-AF65-F5344CB8AC3E}">
        <p14:creationId xmlns:p14="http://schemas.microsoft.com/office/powerpoint/2010/main" val="704415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6" name="Resim 5"/>
          <p:cNvPicPr>
            <a:picLocks noChangeAspect="1"/>
          </p:cNvPicPr>
          <p:nvPr/>
        </p:nvPicPr>
        <p:blipFill rotWithShape="1">
          <a:blip r:embed="rId3"/>
          <a:srcRect t="78596" r="35398"/>
          <a:stretch/>
        </p:blipFill>
        <p:spPr>
          <a:xfrm>
            <a:off x="7220805" y="3177311"/>
            <a:ext cx="4580350" cy="2870563"/>
          </a:xfrm>
          <a:prstGeom prst="rect">
            <a:avLst/>
          </a:prstGeom>
        </p:spPr>
      </p:pic>
      <p:pic>
        <p:nvPicPr>
          <p:cNvPr id="7" name="Resim 6"/>
          <p:cNvPicPr>
            <a:picLocks noChangeAspect="1"/>
          </p:cNvPicPr>
          <p:nvPr/>
        </p:nvPicPr>
        <p:blipFill rotWithShape="1">
          <a:blip r:embed="rId3"/>
          <a:srcRect t="20468" r="6168" b="67836"/>
          <a:stretch/>
        </p:blipFill>
        <p:spPr>
          <a:xfrm>
            <a:off x="272716" y="1663214"/>
            <a:ext cx="6272463" cy="1478937"/>
          </a:xfrm>
          <a:prstGeom prst="rect">
            <a:avLst/>
          </a:prstGeom>
        </p:spPr>
      </p:pic>
      <p:pic>
        <p:nvPicPr>
          <p:cNvPr id="8" name="Resim 7"/>
          <p:cNvPicPr>
            <a:picLocks noChangeAspect="1"/>
          </p:cNvPicPr>
          <p:nvPr/>
        </p:nvPicPr>
        <p:blipFill rotWithShape="1">
          <a:blip r:embed="rId3"/>
          <a:srcRect t="48655" r="5284" b="31228"/>
          <a:stretch/>
        </p:blipFill>
        <p:spPr>
          <a:xfrm>
            <a:off x="272716" y="3433985"/>
            <a:ext cx="6506075" cy="2613889"/>
          </a:xfrm>
          <a:prstGeom prst="rect">
            <a:avLst/>
          </a:prstGeom>
        </p:spPr>
      </p:pic>
      <p:pic>
        <p:nvPicPr>
          <p:cNvPr id="9" name="Resim 8"/>
          <p:cNvPicPr>
            <a:picLocks noChangeAspect="1"/>
          </p:cNvPicPr>
          <p:nvPr/>
        </p:nvPicPr>
        <p:blipFill rotWithShape="1">
          <a:blip r:embed="rId3"/>
          <a:srcRect l="4366" t="69629" r="6776" b="20936"/>
          <a:stretch/>
        </p:blipFill>
        <p:spPr>
          <a:xfrm>
            <a:off x="7090889" y="1833754"/>
            <a:ext cx="4926999" cy="989656"/>
          </a:xfrm>
          <a:prstGeom prst="rect">
            <a:avLst/>
          </a:prstGeom>
        </p:spPr>
      </p:pic>
    </p:spTree>
    <p:extLst>
      <p:ext uri="{BB962C8B-B14F-4D97-AF65-F5344CB8AC3E}">
        <p14:creationId xmlns:p14="http://schemas.microsoft.com/office/powerpoint/2010/main" val="1373849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2" name="Resim 1"/>
          <p:cNvPicPr>
            <a:picLocks noChangeAspect="1"/>
          </p:cNvPicPr>
          <p:nvPr/>
        </p:nvPicPr>
        <p:blipFill>
          <a:blip r:embed="rId3"/>
          <a:stretch>
            <a:fillRect/>
          </a:stretch>
        </p:blipFill>
        <p:spPr>
          <a:xfrm>
            <a:off x="958113" y="1963654"/>
            <a:ext cx="10097906" cy="4421104"/>
          </a:xfrm>
          <a:prstGeom prst="rect">
            <a:avLst/>
          </a:prstGeom>
        </p:spPr>
      </p:pic>
    </p:spTree>
    <p:extLst>
      <p:ext uri="{BB962C8B-B14F-4D97-AF65-F5344CB8AC3E}">
        <p14:creationId xmlns:p14="http://schemas.microsoft.com/office/powerpoint/2010/main" val="227928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E172B7D1-81F4-4CB9-83A0-3DECE077E43F}"/>
              </a:ext>
            </a:extLst>
          </p:cNvPr>
          <p:cNvSpPr>
            <a:spLocks noGrp="1"/>
          </p:cNvSpPr>
          <p:nvPr>
            <p:ph type="body" idx="10"/>
          </p:nvPr>
        </p:nvSpPr>
        <p:spPr/>
        <p:txBody>
          <a:bodyPr/>
          <a:lstStyle/>
          <a:p>
            <a:r>
              <a:rPr lang="en-US" dirty="0"/>
              <a:t>Charts / Graphs</a:t>
            </a:r>
          </a:p>
        </p:txBody>
      </p:sp>
      <p:pic>
        <p:nvPicPr>
          <p:cNvPr id="3" name="Resim 2"/>
          <p:cNvPicPr>
            <a:picLocks noChangeAspect="1"/>
          </p:cNvPicPr>
          <p:nvPr/>
        </p:nvPicPr>
        <p:blipFill>
          <a:blip r:embed="rId2"/>
          <a:stretch>
            <a:fillRect/>
          </a:stretch>
        </p:blipFill>
        <p:spPr>
          <a:xfrm>
            <a:off x="1343572" y="1963058"/>
            <a:ext cx="3581900" cy="2152950"/>
          </a:xfrm>
          <a:prstGeom prst="rect">
            <a:avLst/>
          </a:prstGeom>
        </p:spPr>
      </p:pic>
      <p:pic>
        <p:nvPicPr>
          <p:cNvPr id="5" name="Resim 4"/>
          <p:cNvPicPr>
            <a:picLocks noChangeAspect="1"/>
          </p:cNvPicPr>
          <p:nvPr/>
        </p:nvPicPr>
        <p:blipFill>
          <a:blip r:embed="rId3"/>
          <a:stretch>
            <a:fillRect/>
          </a:stretch>
        </p:blipFill>
        <p:spPr>
          <a:xfrm>
            <a:off x="6601873" y="1368229"/>
            <a:ext cx="4353533" cy="4953691"/>
          </a:xfrm>
          <a:prstGeom prst="rect">
            <a:avLst/>
          </a:prstGeom>
        </p:spPr>
      </p:pic>
    </p:spTree>
    <p:extLst>
      <p:ext uri="{BB962C8B-B14F-4D97-AF65-F5344CB8AC3E}">
        <p14:creationId xmlns:p14="http://schemas.microsoft.com/office/powerpoint/2010/main" val="423717571"/>
      </p:ext>
    </p:extLst>
  </p:cSld>
  <p:clrMapOvr>
    <a:masterClrMapping/>
  </p:clrMapOvr>
</p:sld>
</file>

<file path=ppt/theme/theme1.xml><?xml version="1.0" encoding="utf-8"?>
<a:theme xmlns:a="http://schemas.openxmlformats.org/drawingml/2006/main" name="Office Teması">
  <a:themeElements>
    <a:clrScheme name="Özel 6">
      <a:dk1>
        <a:srgbClr val="201E1E"/>
      </a:dk1>
      <a:lt1>
        <a:sysClr val="window" lastClr="FFFFFF"/>
      </a:lt1>
      <a:dk2>
        <a:srgbClr val="2B9F00"/>
      </a:dk2>
      <a:lt2>
        <a:srgbClr val="E7E6E6"/>
      </a:lt2>
      <a:accent1>
        <a:srgbClr val="2B2929"/>
      </a:accent1>
      <a:accent2>
        <a:srgbClr val="BBE9A9"/>
      </a:accent2>
      <a:accent3>
        <a:srgbClr val="A5A5A5"/>
      </a:accent3>
      <a:accent4>
        <a:srgbClr val="62B642"/>
      </a:accent4>
      <a:accent5>
        <a:srgbClr val="5B9BD5"/>
      </a:accent5>
      <a:accent6>
        <a:srgbClr val="70AD47"/>
      </a:accent6>
      <a:hlink>
        <a:srgbClr val="0563C1"/>
      </a:hlink>
      <a:folHlink>
        <a:srgbClr val="954F72"/>
      </a:folHlink>
    </a:clrScheme>
    <a:fontScheme name="Özel 2">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2930</TotalTime>
  <Words>674</Words>
  <Application>Microsoft Office PowerPoint</Application>
  <PresentationFormat>Geniş ekran</PresentationFormat>
  <Paragraphs>74</Paragraphs>
  <Slides>20</Slides>
  <Notes>12</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20</vt:i4>
      </vt:variant>
    </vt:vector>
  </HeadingPairs>
  <TitlesOfParts>
    <vt:vector size="25" baseType="lpstr">
      <vt:lpstr>Arial</vt:lpstr>
      <vt:lpstr>Calibri</vt:lpstr>
      <vt:lpstr>Century Gothic</vt:lpstr>
      <vt:lpstr>Wingdings 2</vt:lpstr>
      <vt:lpstr>Office Teması</vt:lpstr>
      <vt:lpstr>PowerPoint Sunusu</vt:lpstr>
      <vt:lpstr>Charts / Graphs</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Hücre Sabitleme</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mert tırnova</dc:creator>
  <cp:lastModifiedBy>Müslüm Yıldız</cp:lastModifiedBy>
  <cp:revision>72</cp:revision>
  <dcterms:created xsi:type="dcterms:W3CDTF">2021-12-09T21:12:38Z</dcterms:created>
  <dcterms:modified xsi:type="dcterms:W3CDTF">2023-03-27T12:51:08Z</dcterms:modified>
</cp:coreProperties>
</file>

<file path=docProps/thumbnail.jpeg>
</file>